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6"/>
  </p:notesMasterIdLst>
  <p:sldIdLst>
    <p:sldId id="256" r:id="rId5"/>
    <p:sldId id="288" r:id="rId6"/>
    <p:sldId id="257" r:id="rId7"/>
    <p:sldId id="258" r:id="rId8"/>
    <p:sldId id="259" r:id="rId9"/>
    <p:sldId id="260" r:id="rId10"/>
    <p:sldId id="261" r:id="rId11"/>
    <p:sldId id="263" r:id="rId12"/>
    <p:sldId id="262" r:id="rId13"/>
    <p:sldId id="264" r:id="rId14"/>
    <p:sldId id="265" r:id="rId15"/>
    <p:sldId id="266" r:id="rId16"/>
    <p:sldId id="267" r:id="rId17"/>
    <p:sldId id="268" r:id="rId18"/>
    <p:sldId id="269" r:id="rId19"/>
    <p:sldId id="290" r:id="rId20"/>
    <p:sldId id="291" r:id="rId21"/>
    <p:sldId id="292" r:id="rId22"/>
    <p:sldId id="274" r:id="rId23"/>
    <p:sldId id="275" r:id="rId24"/>
    <p:sldId id="277" r:id="rId25"/>
    <p:sldId id="278" r:id="rId26"/>
    <p:sldId id="276" r:id="rId27"/>
    <p:sldId id="279" r:id="rId28"/>
    <p:sldId id="280" r:id="rId29"/>
    <p:sldId id="284" r:id="rId30"/>
    <p:sldId id="285" r:id="rId31"/>
    <p:sldId id="286" r:id="rId32"/>
    <p:sldId id="287" r:id="rId33"/>
    <p:sldId id="293" r:id="rId34"/>
    <p:sldId id="28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783125-CB78-44BC-9EC2-8D8914BE7D04}" v="1190" dt="2025-11-10T22:38:55.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0185" autoAdjust="0"/>
  </p:normalViewPr>
  <p:slideViewPr>
    <p:cSldViewPr snapToGrid="0">
      <p:cViewPr varScale="1">
        <p:scale>
          <a:sx n="126" d="100"/>
          <a:sy n="126" d="100"/>
        </p:scale>
        <p:origin x="1620" y="132"/>
      </p:cViewPr>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_rels/data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1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2.xml.rels><?xml version="1.0" encoding="UTF-8" standalone="yes"?>
<Relationships xmlns="http://schemas.openxmlformats.org/package/2006/relationships"><Relationship Id="rId3" Type="http://schemas.openxmlformats.org/officeDocument/2006/relationships/hyperlink" Target="https://www.ftc.gov/news-events/news/press-releases/2023/05/ftc-doj-charge-amazon-violating-childrens-privacy-law-keeping-kids-alexa-voice-recordings-forever" TargetMode="External"/><Relationship Id="rId2" Type="http://schemas.openxmlformats.org/officeDocument/2006/relationships/hyperlink" Target="https://www.ftc.gov/news-events/news/press-releases/2024/08/ftc-takes-action-against-security-camera-firm-verkada-over-charges-it-failed-secure-videos-other" TargetMode="External"/><Relationship Id="rId1" Type="http://schemas.openxmlformats.org/officeDocument/2006/relationships/hyperlink" Target="https://www.ftc.gov/news-events/news/press-releases/2023/05/ftc-says-ring-employees-illegally-surveilled-customers-failed-stop-hackers-taking-control-users" TargetMode="External"/></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2.xml.rels><?xml version="1.0" encoding="UTF-8" standalone="yes"?>
<Relationships xmlns="http://schemas.openxmlformats.org/package/2006/relationships"><Relationship Id="rId3" Type="http://schemas.openxmlformats.org/officeDocument/2006/relationships/hyperlink" Target="https://www.ftc.gov/news-events/news/press-releases/2023/05/ftc-doj-charge-amazon-violating-childrens-privacy-law-keeping-kids-alexa-voice-recordings-forever" TargetMode="External"/><Relationship Id="rId2" Type="http://schemas.openxmlformats.org/officeDocument/2006/relationships/hyperlink" Target="https://www.ftc.gov/news-events/news/press-releases/2024/08/ftc-takes-action-against-security-camera-firm-verkada-over-charges-it-failed-secure-videos-other" TargetMode="External"/><Relationship Id="rId1" Type="http://schemas.openxmlformats.org/officeDocument/2006/relationships/hyperlink" Target="https://www.ftc.gov/news-events/news/press-releases/2023/05/ftc-says-ring-employees-illegally-surveilled-customers-failed-stop-hackers-taking-control-users"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0253EA-1888-406C-9A6D-8E8D0D5FD046}" type="doc">
      <dgm:prSet loTypeId="urn:microsoft.com/office/officeart/2005/8/layout/hList6" loCatId="list" qsTypeId="urn:microsoft.com/office/officeart/2005/8/quickstyle/simple1" qsCatId="simple" csTypeId="urn:microsoft.com/office/officeart/2005/8/colors/colorful1" csCatId="colorful"/>
      <dgm:spPr/>
      <dgm:t>
        <a:bodyPr/>
        <a:lstStyle/>
        <a:p>
          <a:endParaRPr lang="en-US"/>
        </a:p>
      </dgm:t>
    </dgm:pt>
    <dgm:pt modelId="{A71F0F1C-A130-4CA3-A161-2EF79537EB2B}">
      <dgm:prSet/>
      <dgm:spPr/>
      <dgm:t>
        <a:bodyPr/>
        <a:lstStyle/>
        <a:p>
          <a:r>
            <a:rPr lang="en-US"/>
            <a:t>6-year journey to bachelor’s degree</a:t>
          </a:r>
        </a:p>
      </dgm:t>
    </dgm:pt>
    <dgm:pt modelId="{2EEB254B-EF14-4B96-8A0F-AF62E54BF3EF}" type="parTrans" cxnId="{64F87C7B-B64F-43C2-9DFD-9D8B4DADA3D5}">
      <dgm:prSet/>
      <dgm:spPr/>
      <dgm:t>
        <a:bodyPr/>
        <a:lstStyle/>
        <a:p>
          <a:endParaRPr lang="en-US"/>
        </a:p>
      </dgm:t>
    </dgm:pt>
    <dgm:pt modelId="{F4EB416E-E72B-486A-AC19-2CE53CF1F31F}" type="sibTrans" cxnId="{64F87C7B-B64F-43C2-9DFD-9D8B4DADA3D5}">
      <dgm:prSet/>
      <dgm:spPr/>
      <dgm:t>
        <a:bodyPr/>
        <a:lstStyle/>
        <a:p>
          <a:endParaRPr lang="en-US"/>
        </a:p>
      </dgm:t>
    </dgm:pt>
    <dgm:pt modelId="{0177B327-E91F-4A00-B14C-56BD425C96A8}">
      <dgm:prSet/>
      <dgm:spPr/>
      <dgm:t>
        <a:bodyPr/>
        <a:lstStyle/>
        <a:p>
          <a:r>
            <a:rPr lang="en-US"/>
            <a:t>Changed majors 5 times</a:t>
          </a:r>
        </a:p>
      </dgm:t>
    </dgm:pt>
    <dgm:pt modelId="{7001A674-8E98-447A-BDD3-4980EC6ACC17}" type="parTrans" cxnId="{5C2FE91F-4FBE-447E-B8B2-A11C1D7E741B}">
      <dgm:prSet/>
      <dgm:spPr/>
      <dgm:t>
        <a:bodyPr/>
        <a:lstStyle/>
        <a:p>
          <a:endParaRPr lang="en-US"/>
        </a:p>
      </dgm:t>
    </dgm:pt>
    <dgm:pt modelId="{3C67A16A-45CC-4723-8DDD-6BAD8176F5D5}" type="sibTrans" cxnId="{5C2FE91F-4FBE-447E-B8B2-A11C1D7E741B}">
      <dgm:prSet/>
      <dgm:spPr/>
      <dgm:t>
        <a:bodyPr/>
        <a:lstStyle/>
        <a:p>
          <a:endParaRPr lang="en-US"/>
        </a:p>
      </dgm:t>
    </dgm:pt>
    <dgm:pt modelId="{45391444-E462-4689-97FA-613B7E3CD379}">
      <dgm:prSet/>
      <dgm:spPr/>
      <dgm:t>
        <a:bodyPr/>
        <a:lstStyle/>
        <a:p>
          <a:r>
            <a:rPr lang="en-US"/>
            <a:t>When we realized getting a degree in 4 years wasn’t realistic, my father told me to find a way to pay for college myself</a:t>
          </a:r>
        </a:p>
      </dgm:t>
    </dgm:pt>
    <dgm:pt modelId="{84D11506-3567-4B61-A49B-293DB0A2D3B1}" type="parTrans" cxnId="{C92BFA8B-D0FD-4DAA-872D-FC9145659268}">
      <dgm:prSet/>
      <dgm:spPr/>
      <dgm:t>
        <a:bodyPr/>
        <a:lstStyle/>
        <a:p>
          <a:endParaRPr lang="en-US"/>
        </a:p>
      </dgm:t>
    </dgm:pt>
    <dgm:pt modelId="{4F04573C-186A-451A-AB0F-A7657CC35F3F}" type="sibTrans" cxnId="{C92BFA8B-D0FD-4DAA-872D-FC9145659268}">
      <dgm:prSet/>
      <dgm:spPr/>
      <dgm:t>
        <a:bodyPr/>
        <a:lstStyle/>
        <a:p>
          <a:endParaRPr lang="en-US"/>
        </a:p>
      </dgm:t>
    </dgm:pt>
    <dgm:pt modelId="{9E36FBEA-191B-464C-9FD2-E3461FFAF5A6}">
      <dgm:prSet/>
      <dgm:spPr/>
      <dgm:t>
        <a:bodyPr/>
        <a:lstStyle/>
        <a:p>
          <a:r>
            <a:rPr lang="en-US"/>
            <a:t>Enlisted in the Army National Guard </a:t>
          </a:r>
        </a:p>
      </dgm:t>
    </dgm:pt>
    <dgm:pt modelId="{4A736134-CBDB-4CD0-84D8-D07BF48E8ACF}" type="parTrans" cxnId="{48D30ACC-FBE8-4112-A07D-D06611AA2F21}">
      <dgm:prSet/>
      <dgm:spPr/>
      <dgm:t>
        <a:bodyPr/>
        <a:lstStyle/>
        <a:p>
          <a:endParaRPr lang="en-US"/>
        </a:p>
      </dgm:t>
    </dgm:pt>
    <dgm:pt modelId="{8DB380F0-6CB4-40F4-96A5-8DF4F0380414}" type="sibTrans" cxnId="{48D30ACC-FBE8-4112-A07D-D06611AA2F21}">
      <dgm:prSet/>
      <dgm:spPr/>
      <dgm:t>
        <a:bodyPr/>
        <a:lstStyle/>
        <a:p>
          <a:endParaRPr lang="en-US"/>
        </a:p>
      </dgm:t>
    </dgm:pt>
    <dgm:pt modelId="{0E8DC039-B5B8-4223-B749-8BE0CC2D139D}">
      <dgm:prSet/>
      <dgm:spPr/>
      <dgm:t>
        <a:bodyPr/>
        <a:lstStyle/>
        <a:p>
          <a:r>
            <a:rPr lang="en-US"/>
            <a:t>Needed to find way to support myself and pay for college</a:t>
          </a:r>
        </a:p>
      </dgm:t>
    </dgm:pt>
    <dgm:pt modelId="{CA86E973-E2B8-4B4D-81AC-0ACCD50651FD}" type="parTrans" cxnId="{26635EC4-AF3A-4795-A6A0-8A8BF2FA5152}">
      <dgm:prSet/>
      <dgm:spPr/>
      <dgm:t>
        <a:bodyPr/>
        <a:lstStyle/>
        <a:p>
          <a:endParaRPr lang="en-US"/>
        </a:p>
      </dgm:t>
    </dgm:pt>
    <dgm:pt modelId="{FE838D07-1B15-4DF6-A607-614D20353F14}" type="sibTrans" cxnId="{26635EC4-AF3A-4795-A6A0-8A8BF2FA5152}">
      <dgm:prSet/>
      <dgm:spPr/>
      <dgm:t>
        <a:bodyPr/>
        <a:lstStyle/>
        <a:p>
          <a:endParaRPr lang="en-US"/>
        </a:p>
      </dgm:t>
    </dgm:pt>
    <dgm:pt modelId="{994B6C08-47C1-432A-8EFD-C0B9C6CC586A}">
      <dgm:prSet/>
      <dgm:spPr/>
      <dgm:t>
        <a:bodyPr/>
        <a:lstStyle/>
        <a:p>
          <a:r>
            <a:rPr lang="en-US"/>
            <a:t>Returned after basic training and chose the fastest degree to finish: Aviation Management</a:t>
          </a:r>
        </a:p>
      </dgm:t>
    </dgm:pt>
    <dgm:pt modelId="{D6FE14DD-60E5-4A45-A2D6-9FDD72718DE6}" type="parTrans" cxnId="{254BBEF0-F53B-48CF-BFD0-34070F9BE286}">
      <dgm:prSet/>
      <dgm:spPr/>
      <dgm:t>
        <a:bodyPr/>
        <a:lstStyle/>
        <a:p>
          <a:endParaRPr lang="en-US"/>
        </a:p>
      </dgm:t>
    </dgm:pt>
    <dgm:pt modelId="{FD81AAC3-910F-4118-894A-64AA48F337ED}" type="sibTrans" cxnId="{254BBEF0-F53B-48CF-BFD0-34070F9BE286}">
      <dgm:prSet/>
      <dgm:spPr/>
      <dgm:t>
        <a:bodyPr/>
        <a:lstStyle/>
        <a:p>
          <a:endParaRPr lang="en-US"/>
        </a:p>
      </dgm:t>
    </dgm:pt>
    <dgm:pt modelId="{DAD3FACE-001F-44A0-A7EE-D12AB16F5DAC}">
      <dgm:prSet/>
      <dgm:spPr/>
      <dgm:t>
        <a:bodyPr/>
        <a:lstStyle/>
        <a:p>
          <a:r>
            <a:rPr lang="en-US"/>
            <a:t>Not my first choice, but it would get me out of college ASAP</a:t>
          </a:r>
        </a:p>
      </dgm:t>
    </dgm:pt>
    <dgm:pt modelId="{83A048BD-F346-471E-88E8-21E6A29A9195}" type="parTrans" cxnId="{CB1F010D-BE8F-463E-A0FC-647EFED0B9B2}">
      <dgm:prSet/>
      <dgm:spPr/>
      <dgm:t>
        <a:bodyPr/>
        <a:lstStyle/>
        <a:p>
          <a:endParaRPr lang="en-US"/>
        </a:p>
      </dgm:t>
    </dgm:pt>
    <dgm:pt modelId="{0A17353B-08FE-498D-BFEA-7FEB5FC4273D}" type="sibTrans" cxnId="{CB1F010D-BE8F-463E-A0FC-647EFED0B9B2}">
      <dgm:prSet/>
      <dgm:spPr/>
      <dgm:t>
        <a:bodyPr/>
        <a:lstStyle/>
        <a:p>
          <a:endParaRPr lang="en-US"/>
        </a:p>
      </dgm:t>
    </dgm:pt>
    <dgm:pt modelId="{B0C70CA4-1325-4414-A1FC-7E128DB25488}">
      <dgm:prSet/>
      <dgm:spPr/>
      <dgm:t>
        <a:bodyPr/>
        <a:lstStyle/>
        <a:p>
          <a:r>
            <a:rPr lang="en-US"/>
            <a:t>Reality check around graduation time</a:t>
          </a:r>
        </a:p>
      </dgm:t>
    </dgm:pt>
    <dgm:pt modelId="{050E751D-E363-410F-A280-7B7E1D55045C}" type="parTrans" cxnId="{F50021ED-831A-474D-AD2F-FDD95BF59104}">
      <dgm:prSet/>
      <dgm:spPr/>
      <dgm:t>
        <a:bodyPr/>
        <a:lstStyle/>
        <a:p>
          <a:endParaRPr lang="en-US"/>
        </a:p>
      </dgm:t>
    </dgm:pt>
    <dgm:pt modelId="{3014BF81-E68E-4C25-8FF1-3BB0E958622F}" type="sibTrans" cxnId="{F50021ED-831A-474D-AD2F-FDD95BF59104}">
      <dgm:prSet/>
      <dgm:spPr/>
      <dgm:t>
        <a:bodyPr/>
        <a:lstStyle/>
        <a:p>
          <a:endParaRPr lang="en-US"/>
        </a:p>
      </dgm:t>
    </dgm:pt>
    <dgm:pt modelId="{2889ACC8-D9CC-428A-A6D5-622B3D2B292A}">
      <dgm:prSet/>
      <dgm:spPr/>
      <dgm:t>
        <a:bodyPr/>
        <a:lstStyle/>
        <a:p>
          <a:r>
            <a:rPr lang="en-US"/>
            <a:t>Aviation career options did not fit my interests or passions, would have hated working in the industry</a:t>
          </a:r>
        </a:p>
      </dgm:t>
    </dgm:pt>
    <dgm:pt modelId="{5CAFA26D-21A6-43AB-92A1-BEBDC04F1DAE}" type="parTrans" cxnId="{6B6335CB-7C82-4F01-91B1-307E0C5FCC79}">
      <dgm:prSet/>
      <dgm:spPr/>
      <dgm:t>
        <a:bodyPr/>
        <a:lstStyle/>
        <a:p>
          <a:endParaRPr lang="en-US"/>
        </a:p>
      </dgm:t>
    </dgm:pt>
    <dgm:pt modelId="{41AA6BB8-8DD5-40AE-99B7-71BF7F99F05D}" type="sibTrans" cxnId="{6B6335CB-7C82-4F01-91B1-307E0C5FCC79}">
      <dgm:prSet/>
      <dgm:spPr/>
      <dgm:t>
        <a:bodyPr/>
        <a:lstStyle/>
        <a:p>
          <a:endParaRPr lang="en-US"/>
        </a:p>
      </dgm:t>
    </dgm:pt>
    <dgm:pt modelId="{687ECC3D-7F8C-435F-981A-BC739DFA66F2}">
      <dgm:prSet/>
      <dgm:spPr/>
      <dgm:t>
        <a:bodyPr/>
        <a:lstStyle/>
        <a:p>
          <a:r>
            <a:rPr lang="en-US"/>
            <a:t>Immediate pivot to graduate school to realign into IT</a:t>
          </a:r>
        </a:p>
      </dgm:t>
    </dgm:pt>
    <dgm:pt modelId="{C80FCF01-A4FA-4FB0-8658-17B6E5100C56}" type="parTrans" cxnId="{B11DB819-E759-4ACC-A334-D763ED6ED84B}">
      <dgm:prSet/>
      <dgm:spPr/>
      <dgm:t>
        <a:bodyPr/>
        <a:lstStyle/>
        <a:p>
          <a:endParaRPr lang="en-US"/>
        </a:p>
      </dgm:t>
    </dgm:pt>
    <dgm:pt modelId="{03BEF698-0916-40BE-95A8-169892085031}" type="sibTrans" cxnId="{B11DB819-E759-4ACC-A334-D763ED6ED84B}">
      <dgm:prSet/>
      <dgm:spPr/>
      <dgm:t>
        <a:bodyPr/>
        <a:lstStyle/>
        <a:p>
          <a:endParaRPr lang="en-US"/>
        </a:p>
      </dgm:t>
    </dgm:pt>
    <dgm:pt modelId="{68D3F964-D6D4-4CE9-AC50-023328F0785F}">
      <dgm:prSet/>
      <dgm:spPr/>
      <dgm:t>
        <a:bodyPr/>
        <a:lstStyle/>
        <a:p>
          <a:r>
            <a:rPr lang="en-US"/>
            <a:t>Graduate Certificate in Cybersecurity Management completed in May</a:t>
          </a:r>
        </a:p>
      </dgm:t>
    </dgm:pt>
    <dgm:pt modelId="{D991BA9D-7E1F-4458-B926-9458F0BEC84F}" type="parTrans" cxnId="{05C38F10-9E75-4DC4-BEFA-D01629D4AFCA}">
      <dgm:prSet/>
      <dgm:spPr/>
      <dgm:t>
        <a:bodyPr/>
        <a:lstStyle/>
        <a:p>
          <a:endParaRPr lang="en-US"/>
        </a:p>
      </dgm:t>
    </dgm:pt>
    <dgm:pt modelId="{83C6630E-E4BE-4A9F-8F5F-C774AFD26959}" type="sibTrans" cxnId="{05C38F10-9E75-4DC4-BEFA-D01629D4AFCA}">
      <dgm:prSet/>
      <dgm:spPr/>
      <dgm:t>
        <a:bodyPr/>
        <a:lstStyle/>
        <a:p>
          <a:endParaRPr lang="en-US"/>
        </a:p>
      </dgm:t>
    </dgm:pt>
    <dgm:pt modelId="{DAA93536-F4CE-49EA-A99A-88E741065119}">
      <dgm:prSet/>
      <dgm:spPr/>
      <dgm:t>
        <a:bodyPr/>
        <a:lstStyle/>
        <a:p>
          <a:r>
            <a:rPr lang="en-US"/>
            <a:t>Master of Science in Information Management finishing in December </a:t>
          </a:r>
        </a:p>
      </dgm:t>
    </dgm:pt>
    <dgm:pt modelId="{909096A0-AA80-42B7-8189-F5AAFB1C495C}" type="parTrans" cxnId="{D19B3601-445A-49E4-AFA5-B7A089EBD776}">
      <dgm:prSet/>
      <dgm:spPr/>
      <dgm:t>
        <a:bodyPr/>
        <a:lstStyle/>
        <a:p>
          <a:endParaRPr lang="en-US"/>
        </a:p>
      </dgm:t>
    </dgm:pt>
    <dgm:pt modelId="{FA4ECA5F-E8BC-40BA-96D0-5485B5E2EB8F}" type="sibTrans" cxnId="{D19B3601-445A-49E4-AFA5-B7A089EBD776}">
      <dgm:prSet/>
      <dgm:spPr/>
      <dgm:t>
        <a:bodyPr/>
        <a:lstStyle/>
        <a:p>
          <a:endParaRPr lang="en-US"/>
        </a:p>
      </dgm:t>
    </dgm:pt>
    <dgm:pt modelId="{61C2A6C4-2C28-4867-8793-74C02AA56E5E}">
      <dgm:prSet/>
      <dgm:spPr/>
      <dgm:t>
        <a:bodyPr/>
        <a:lstStyle/>
        <a:p>
          <a:r>
            <a:rPr lang="en-US"/>
            <a:t>Continued service and upskilling</a:t>
          </a:r>
        </a:p>
      </dgm:t>
    </dgm:pt>
    <dgm:pt modelId="{860CF73D-AE59-4572-9A21-BB97E1A26683}" type="parTrans" cxnId="{A996CFD4-D634-425F-A640-1194D94D3F8C}">
      <dgm:prSet/>
      <dgm:spPr/>
      <dgm:t>
        <a:bodyPr/>
        <a:lstStyle/>
        <a:p>
          <a:endParaRPr lang="en-US"/>
        </a:p>
      </dgm:t>
    </dgm:pt>
    <dgm:pt modelId="{B6D07332-A4EE-44EF-8469-ABBCFB33AECB}" type="sibTrans" cxnId="{A996CFD4-D634-425F-A640-1194D94D3F8C}">
      <dgm:prSet/>
      <dgm:spPr/>
      <dgm:t>
        <a:bodyPr/>
        <a:lstStyle/>
        <a:p>
          <a:endParaRPr lang="en-US"/>
        </a:p>
      </dgm:t>
    </dgm:pt>
    <dgm:pt modelId="{D080F60C-5BB6-4789-9880-E62F67F1E11F}">
      <dgm:prSet/>
      <dgm:spPr/>
      <dgm:t>
        <a:bodyPr/>
        <a:lstStyle/>
        <a:p>
          <a:r>
            <a:rPr lang="en-US"/>
            <a:t>Renewed Guard contract with path to retrain as Cyber Operations Specialist to further align my experience with IT</a:t>
          </a:r>
        </a:p>
      </dgm:t>
    </dgm:pt>
    <dgm:pt modelId="{D0D87DF4-84A2-4776-BECE-F9D374310692}" type="parTrans" cxnId="{BD09EC84-607A-4EF0-8673-631E51AA9F66}">
      <dgm:prSet/>
      <dgm:spPr/>
      <dgm:t>
        <a:bodyPr/>
        <a:lstStyle/>
        <a:p>
          <a:endParaRPr lang="en-US"/>
        </a:p>
      </dgm:t>
    </dgm:pt>
    <dgm:pt modelId="{75836362-CE4C-4121-B3F4-332C2C7D5F6C}" type="sibTrans" cxnId="{BD09EC84-607A-4EF0-8673-631E51AA9F66}">
      <dgm:prSet/>
      <dgm:spPr/>
      <dgm:t>
        <a:bodyPr/>
        <a:lstStyle/>
        <a:p>
          <a:endParaRPr lang="en-US"/>
        </a:p>
      </dgm:t>
    </dgm:pt>
    <dgm:pt modelId="{08D32A1A-4EFD-4904-A8B3-3119BA21EEB3}">
      <dgm:prSet/>
      <dgm:spPr/>
      <dgm:t>
        <a:bodyPr/>
        <a:lstStyle/>
        <a:p>
          <a:r>
            <a:rPr lang="en-US"/>
            <a:t>Spent summer studying for and passing CompTIA’s Security+ exam</a:t>
          </a:r>
        </a:p>
      </dgm:t>
    </dgm:pt>
    <dgm:pt modelId="{A425F962-60F6-4B3B-9AA3-70EB011E0EC1}" type="parTrans" cxnId="{4481F3AE-1323-4C8C-B5DA-01135CA20C3A}">
      <dgm:prSet/>
      <dgm:spPr/>
      <dgm:t>
        <a:bodyPr/>
        <a:lstStyle/>
        <a:p>
          <a:endParaRPr lang="en-US"/>
        </a:p>
      </dgm:t>
    </dgm:pt>
    <dgm:pt modelId="{D251F301-93F7-4EA3-8C3C-EC8FFD512159}" type="sibTrans" cxnId="{4481F3AE-1323-4C8C-B5DA-01135CA20C3A}">
      <dgm:prSet/>
      <dgm:spPr/>
      <dgm:t>
        <a:bodyPr/>
        <a:lstStyle/>
        <a:p>
          <a:endParaRPr lang="en-US"/>
        </a:p>
      </dgm:t>
    </dgm:pt>
    <dgm:pt modelId="{F0DF138D-502D-46DD-A047-44A7654F791C}" type="pres">
      <dgm:prSet presAssocID="{9D0253EA-1888-406C-9A6D-8E8D0D5FD046}" presName="Name0" presStyleCnt="0">
        <dgm:presLayoutVars>
          <dgm:dir/>
          <dgm:resizeHandles val="exact"/>
        </dgm:presLayoutVars>
      </dgm:prSet>
      <dgm:spPr/>
    </dgm:pt>
    <dgm:pt modelId="{12CF8EA6-785A-4789-9949-8962449EF79F}" type="pres">
      <dgm:prSet presAssocID="{A71F0F1C-A130-4CA3-A161-2EF79537EB2B}" presName="node" presStyleLbl="node1" presStyleIdx="0" presStyleCnt="6">
        <dgm:presLayoutVars>
          <dgm:bulletEnabled val="1"/>
        </dgm:presLayoutVars>
      </dgm:prSet>
      <dgm:spPr/>
    </dgm:pt>
    <dgm:pt modelId="{D4DAC60E-914F-4F61-AC4A-4A1978ECB50E}" type="pres">
      <dgm:prSet presAssocID="{F4EB416E-E72B-486A-AC19-2CE53CF1F31F}" presName="sibTrans" presStyleCnt="0"/>
      <dgm:spPr/>
    </dgm:pt>
    <dgm:pt modelId="{601497FD-ECC9-4B37-8885-B9B57290BF97}" type="pres">
      <dgm:prSet presAssocID="{9E36FBEA-191B-464C-9FD2-E3461FFAF5A6}" presName="node" presStyleLbl="node1" presStyleIdx="1" presStyleCnt="6">
        <dgm:presLayoutVars>
          <dgm:bulletEnabled val="1"/>
        </dgm:presLayoutVars>
      </dgm:prSet>
      <dgm:spPr/>
    </dgm:pt>
    <dgm:pt modelId="{B8098ADF-714F-48E2-A210-9730757B9371}" type="pres">
      <dgm:prSet presAssocID="{8DB380F0-6CB4-40F4-96A5-8DF4F0380414}" presName="sibTrans" presStyleCnt="0"/>
      <dgm:spPr/>
    </dgm:pt>
    <dgm:pt modelId="{B6DC65FE-1BBD-4ADE-9738-FF7A1B023E37}" type="pres">
      <dgm:prSet presAssocID="{994B6C08-47C1-432A-8EFD-C0B9C6CC586A}" presName="node" presStyleLbl="node1" presStyleIdx="2" presStyleCnt="6">
        <dgm:presLayoutVars>
          <dgm:bulletEnabled val="1"/>
        </dgm:presLayoutVars>
      </dgm:prSet>
      <dgm:spPr/>
    </dgm:pt>
    <dgm:pt modelId="{4378429C-D44A-4590-AA7F-A0739CC76C01}" type="pres">
      <dgm:prSet presAssocID="{FD81AAC3-910F-4118-894A-64AA48F337ED}" presName="sibTrans" presStyleCnt="0"/>
      <dgm:spPr/>
    </dgm:pt>
    <dgm:pt modelId="{378D4963-58F0-4E46-A3A7-E9FBCB321784}" type="pres">
      <dgm:prSet presAssocID="{B0C70CA4-1325-4414-A1FC-7E128DB25488}" presName="node" presStyleLbl="node1" presStyleIdx="3" presStyleCnt="6">
        <dgm:presLayoutVars>
          <dgm:bulletEnabled val="1"/>
        </dgm:presLayoutVars>
      </dgm:prSet>
      <dgm:spPr/>
    </dgm:pt>
    <dgm:pt modelId="{42E18C29-3BAE-4038-A939-D4794C780005}" type="pres">
      <dgm:prSet presAssocID="{3014BF81-E68E-4C25-8FF1-3BB0E958622F}" presName="sibTrans" presStyleCnt="0"/>
      <dgm:spPr/>
    </dgm:pt>
    <dgm:pt modelId="{C9BFA2C0-D529-484D-AEC1-12E88CB26135}" type="pres">
      <dgm:prSet presAssocID="{687ECC3D-7F8C-435F-981A-BC739DFA66F2}" presName="node" presStyleLbl="node1" presStyleIdx="4" presStyleCnt="6">
        <dgm:presLayoutVars>
          <dgm:bulletEnabled val="1"/>
        </dgm:presLayoutVars>
      </dgm:prSet>
      <dgm:spPr/>
    </dgm:pt>
    <dgm:pt modelId="{3FE91F0D-ACDF-4568-BCD7-7ADB02561040}" type="pres">
      <dgm:prSet presAssocID="{03BEF698-0916-40BE-95A8-169892085031}" presName="sibTrans" presStyleCnt="0"/>
      <dgm:spPr/>
    </dgm:pt>
    <dgm:pt modelId="{8718DE4B-6E78-4165-9508-B66901DF2D4A}" type="pres">
      <dgm:prSet presAssocID="{61C2A6C4-2C28-4867-8793-74C02AA56E5E}" presName="node" presStyleLbl="node1" presStyleIdx="5" presStyleCnt="6">
        <dgm:presLayoutVars>
          <dgm:bulletEnabled val="1"/>
        </dgm:presLayoutVars>
      </dgm:prSet>
      <dgm:spPr/>
    </dgm:pt>
  </dgm:ptLst>
  <dgm:cxnLst>
    <dgm:cxn modelId="{D19B3601-445A-49E4-AFA5-B7A089EBD776}" srcId="{687ECC3D-7F8C-435F-981A-BC739DFA66F2}" destId="{DAA93536-F4CE-49EA-A99A-88E741065119}" srcOrd="1" destOrd="0" parTransId="{909096A0-AA80-42B7-8189-F5AAFB1C495C}" sibTransId="{FA4ECA5F-E8BC-40BA-96D0-5485B5E2EB8F}"/>
    <dgm:cxn modelId="{CB1F010D-BE8F-463E-A0FC-647EFED0B9B2}" srcId="{994B6C08-47C1-432A-8EFD-C0B9C6CC586A}" destId="{DAD3FACE-001F-44A0-A7EE-D12AB16F5DAC}" srcOrd="0" destOrd="0" parTransId="{83A048BD-F346-471E-88E8-21E6A29A9195}" sibTransId="{0A17353B-08FE-498D-BFEA-7FEB5FC4273D}"/>
    <dgm:cxn modelId="{05C38F10-9E75-4DC4-BEFA-D01629D4AFCA}" srcId="{687ECC3D-7F8C-435F-981A-BC739DFA66F2}" destId="{68D3F964-D6D4-4CE9-AC50-023328F0785F}" srcOrd="0" destOrd="0" parTransId="{D991BA9D-7E1F-4458-B926-9458F0BEC84F}" sibTransId="{83C6630E-E4BE-4A9F-8F5F-C774AFD26959}"/>
    <dgm:cxn modelId="{B11DB819-E759-4ACC-A334-D763ED6ED84B}" srcId="{9D0253EA-1888-406C-9A6D-8E8D0D5FD046}" destId="{687ECC3D-7F8C-435F-981A-BC739DFA66F2}" srcOrd="4" destOrd="0" parTransId="{C80FCF01-A4FA-4FB0-8658-17B6E5100C56}" sibTransId="{03BEF698-0916-40BE-95A8-169892085031}"/>
    <dgm:cxn modelId="{5C2FE91F-4FBE-447E-B8B2-A11C1D7E741B}" srcId="{A71F0F1C-A130-4CA3-A161-2EF79537EB2B}" destId="{0177B327-E91F-4A00-B14C-56BD425C96A8}" srcOrd="0" destOrd="0" parTransId="{7001A674-8E98-447A-BDD3-4980EC6ACC17}" sibTransId="{3C67A16A-45CC-4723-8DDD-6BAD8176F5D5}"/>
    <dgm:cxn modelId="{3CC1323B-2BC5-4855-A1AB-3095A0457A7F}" type="presOf" srcId="{994B6C08-47C1-432A-8EFD-C0B9C6CC586A}" destId="{B6DC65FE-1BBD-4ADE-9738-FF7A1B023E37}" srcOrd="0" destOrd="0" presId="urn:microsoft.com/office/officeart/2005/8/layout/hList6"/>
    <dgm:cxn modelId="{EF932045-76A9-4310-8DEE-F62FA418D826}" type="presOf" srcId="{687ECC3D-7F8C-435F-981A-BC739DFA66F2}" destId="{C9BFA2C0-D529-484D-AEC1-12E88CB26135}" srcOrd="0" destOrd="0" presId="urn:microsoft.com/office/officeart/2005/8/layout/hList6"/>
    <dgm:cxn modelId="{C70AC745-E573-4430-B551-1E8D6C60EAC2}" type="presOf" srcId="{D080F60C-5BB6-4789-9880-E62F67F1E11F}" destId="{8718DE4B-6E78-4165-9508-B66901DF2D4A}" srcOrd="0" destOrd="1" presId="urn:microsoft.com/office/officeart/2005/8/layout/hList6"/>
    <dgm:cxn modelId="{099F016D-5CC9-4BFD-B1F3-E5DB9ADED497}" type="presOf" srcId="{0E8DC039-B5B8-4223-B749-8BE0CC2D139D}" destId="{601497FD-ECC9-4B37-8885-B9B57290BF97}" srcOrd="0" destOrd="1" presId="urn:microsoft.com/office/officeart/2005/8/layout/hList6"/>
    <dgm:cxn modelId="{B9F5DE4D-0409-4EC4-A111-8026732B2176}" type="presOf" srcId="{DAA93536-F4CE-49EA-A99A-88E741065119}" destId="{C9BFA2C0-D529-484D-AEC1-12E88CB26135}" srcOrd="0" destOrd="2" presId="urn:microsoft.com/office/officeart/2005/8/layout/hList6"/>
    <dgm:cxn modelId="{4F86B672-F872-4D06-8A1F-01254458EAE4}" type="presOf" srcId="{DAD3FACE-001F-44A0-A7EE-D12AB16F5DAC}" destId="{B6DC65FE-1BBD-4ADE-9738-FF7A1B023E37}" srcOrd="0" destOrd="1" presId="urn:microsoft.com/office/officeart/2005/8/layout/hList6"/>
    <dgm:cxn modelId="{50E18A76-E6FF-4087-AFBF-343CF9FF1850}" type="presOf" srcId="{A71F0F1C-A130-4CA3-A161-2EF79537EB2B}" destId="{12CF8EA6-785A-4789-9949-8962449EF79F}" srcOrd="0" destOrd="0" presId="urn:microsoft.com/office/officeart/2005/8/layout/hList6"/>
    <dgm:cxn modelId="{64F87C7B-B64F-43C2-9DFD-9D8B4DADA3D5}" srcId="{9D0253EA-1888-406C-9A6D-8E8D0D5FD046}" destId="{A71F0F1C-A130-4CA3-A161-2EF79537EB2B}" srcOrd="0" destOrd="0" parTransId="{2EEB254B-EF14-4B96-8A0F-AF62E54BF3EF}" sibTransId="{F4EB416E-E72B-486A-AC19-2CE53CF1F31F}"/>
    <dgm:cxn modelId="{14A4CB7F-45F9-49D6-AE5C-05F6B0580161}" type="presOf" srcId="{9D0253EA-1888-406C-9A6D-8E8D0D5FD046}" destId="{F0DF138D-502D-46DD-A047-44A7654F791C}" srcOrd="0" destOrd="0" presId="urn:microsoft.com/office/officeart/2005/8/layout/hList6"/>
    <dgm:cxn modelId="{BD09EC84-607A-4EF0-8673-631E51AA9F66}" srcId="{61C2A6C4-2C28-4867-8793-74C02AA56E5E}" destId="{D080F60C-5BB6-4789-9880-E62F67F1E11F}" srcOrd="0" destOrd="0" parTransId="{D0D87DF4-84A2-4776-BECE-F9D374310692}" sibTransId="{75836362-CE4C-4121-B3F4-332C2C7D5F6C}"/>
    <dgm:cxn modelId="{C92BFA8B-D0FD-4DAA-872D-FC9145659268}" srcId="{A71F0F1C-A130-4CA3-A161-2EF79537EB2B}" destId="{45391444-E462-4689-97FA-613B7E3CD379}" srcOrd="1" destOrd="0" parTransId="{84D11506-3567-4B61-A49B-293DB0A2D3B1}" sibTransId="{4F04573C-186A-451A-AB0F-A7657CC35F3F}"/>
    <dgm:cxn modelId="{788BEE91-0ADE-47B7-B38A-0D35D461E881}" type="presOf" srcId="{2889ACC8-D9CC-428A-A6D5-622B3D2B292A}" destId="{378D4963-58F0-4E46-A3A7-E9FBCB321784}" srcOrd="0" destOrd="1" presId="urn:microsoft.com/office/officeart/2005/8/layout/hList6"/>
    <dgm:cxn modelId="{7B4FBCA5-EEB6-41A1-8F8F-C021871532EF}" type="presOf" srcId="{68D3F964-D6D4-4CE9-AC50-023328F0785F}" destId="{C9BFA2C0-D529-484D-AEC1-12E88CB26135}" srcOrd="0" destOrd="1" presId="urn:microsoft.com/office/officeart/2005/8/layout/hList6"/>
    <dgm:cxn modelId="{4481F3AE-1323-4C8C-B5DA-01135CA20C3A}" srcId="{61C2A6C4-2C28-4867-8793-74C02AA56E5E}" destId="{08D32A1A-4EFD-4904-A8B3-3119BA21EEB3}" srcOrd="1" destOrd="0" parTransId="{A425F962-60F6-4B3B-9AA3-70EB011E0EC1}" sibTransId="{D251F301-93F7-4EA3-8C3C-EC8FFD512159}"/>
    <dgm:cxn modelId="{26635EC4-AF3A-4795-A6A0-8A8BF2FA5152}" srcId="{9E36FBEA-191B-464C-9FD2-E3461FFAF5A6}" destId="{0E8DC039-B5B8-4223-B749-8BE0CC2D139D}" srcOrd="0" destOrd="0" parTransId="{CA86E973-E2B8-4B4D-81AC-0ACCD50651FD}" sibTransId="{FE838D07-1B15-4DF6-A607-614D20353F14}"/>
    <dgm:cxn modelId="{EA4B9DC4-A107-4BE0-862A-039F31EC1CAF}" type="presOf" srcId="{08D32A1A-4EFD-4904-A8B3-3119BA21EEB3}" destId="{8718DE4B-6E78-4165-9508-B66901DF2D4A}" srcOrd="0" destOrd="2" presId="urn:microsoft.com/office/officeart/2005/8/layout/hList6"/>
    <dgm:cxn modelId="{ABD114C6-DC6E-469F-9EBB-CC163EB26A75}" type="presOf" srcId="{9E36FBEA-191B-464C-9FD2-E3461FFAF5A6}" destId="{601497FD-ECC9-4B37-8885-B9B57290BF97}" srcOrd="0" destOrd="0" presId="urn:microsoft.com/office/officeart/2005/8/layout/hList6"/>
    <dgm:cxn modelId="{6B6335CB-7C82-4F01-91B1-307E0C5FCC79}" srcId="{B0C70CA4-1325-4414-A1FC-7E128DB25488}" destId="{2889ACC8-D9CC-428A-A6D5-622B3D2B292A}" srcOrd="0" destOrd="0" parTransId="{5CAFA26D-21A6-43AB-92A1-BEBDC04F1DAE}" sibTransId="{41AA6BB8-8DD5-40AE-99B7-71BF7F99F05D}"/>
    <dgm:cxn modelId="{48D30ACC-FBE8-4112-A07D-D06611AA2F21}" srcId="{9D0253EA-1888-406C-9A6D-8E8D0D5FD046}" destId="{9E36FBEA-191B-464C-9FD2-E3461FFAF5A6}" srcOrd="1" destOrd="0" parTransId="{4A736134-CBDB-4CD0-84D8-D07BF48E8ACF}" sibTransId="{8DB380F0-6CB4-40F4-96A5-8DF4F0380414}"/>
    <dgm:cxn modelId="{A996CFD4-D634-425F-A640-1194D94D3F8C}" srcId="{9D0253EA-1888-406C-9A6D-8E8D0D5FD046}" destId="{61C2A6C4-2C28-4867-8793-74C02AA56E5E}" srcOrd="5" destOrd="0" parTransId="{860CF73D-AE59-4572-9A21-BB97E1A26683}" sibTransId="{B6D07332-A4EE-44EF-8469-ABBCFB33AECB}"/>
    <dgm:cxn modelId="{D52F37E3-402E-4037-A72E-A533E8B6CEA1}" type="presOf" srcId="{0177B327-E91F-4A00-B14C-56BD425C96A8}" destId="{12CF8EA6-785A-4789-9949-8962449EF79F}" srcOrd="0" destOrd="1" presId="urn:microsoft.com/office/officeart/2005/8/layout/hList6"/>
    <dgm:cxn modelId="{F50021ED-831A-474D-AD2F-FDD95BF59104}" srcId="{9D0253EA-1888-406C-9A6D-8E8D0D5FD046}" destId="{B0C70CA4-1325-4414-A1FC-7E128DB25488}" srcOrd="3" destOrd="0" parTransId="{050E751D-E363-410F-A280-7B7E1D55045C}" sibTransId="{3014BF81-E68E-4C25-8FF1-3BB0E958622F}"/>
    <dgm:cxn modelId="{254BBEF0-F53B-48CF-BFD0-34070F9BE286}" srcId="{9D0253EA-1888-406C-9A6D-8E8D0D5FD046}" destId="{994B6C08-47C1-432A-8EFD-C0B9C6CC586A}" srcOrd="2" destOrd="0" parTransId="{D6FE14DD-60E5-4A45-A2D6-9FDD72718DE6}" sibTransId="{FD81AAC3-910F-4118-894A-64AA48F337ED}"/>
    <dgm:cxn modelId="{B4B2FEF3-C925-43F9-BE15-5C6E987F8F2E}" type="presOf" srcId="{B0C70CA4-1325-4414-A1FC-7E128DB25488}" destId="{378D4963-58F0-4E46-A3A7-E9FBCB321784}" srcOrd="0" destOrd="0" presId="urn:microsoft.com/office/officeart/2005/8/layout/hList6"/>
    <dgm:cxn modelId="{C4BD8CFB-F550-41D3-853E-AF5F9D560D54}" type="presOf" srcId="{61C2A6C4-2C28-4867-8793-74C02AA56E5E}" destId="{8718DE4B-6E78-4165-9508-B66901DF2D4A}" srcOrd="0" destOrd="0" presId="urn:microsoft.com/office/officeart/2005/8/layout/hList6"/>
    <dgm:cxn modelId="{57D31FFD-12BB-4320-BAD6-B13F4EFA9CB9}" type="presOf" srcId="{45391444-E462-4689-97FA-613B7E3CD379}" destId="{12CF8EA6-785A-4789-9949-8962449EF79F}" srcOrd="0" destOrd="2" presId="urn:microsoft.com/office/officeart/2005/8/layout/hList6"/>
    <dgm:cxn modelId="{49A4622F-EE47-4F57-B6CF-4D52B6368745}" type="presParOf" srcId="{F0DF138D-502D-46DD-A047-44A7654F791C}" destId="{12CF8EA6-785A-4789-9949-8962449EF79F}" srcOrd="0" destOrd="0" presId="urn:microsoft.com/office/officeart/2005/8/layout/hList6"/>
    <dgm:cxn modelId="{9ACD92B4-C259-44E2-99E6-A4C2E9A3A9A3}" type="presParOf" srcId="{F0DF138D-502D-46DD-A047-44A7654F791C}" destId="{D4DAC60E-914F-4F61-AC4A-4A1978ECB50E}" srcOrd="1" destOrd="0" presId="urn:microsoft.com/office/officeart/2005/8/layout/hList6"/>
    <dgm:cxn modelId="{AB06A7BC-2392-4B5D-B71F-D630900A4B6B}" type="presParOf" srcId="{F0DF138D-502D-46DD-A047-44A7654F791C}" destId="{601497FD-ECC9-4B37-8885-B9B57290BF97}" srcOrd="2" destOrd="0" presId="urn:microsoft.com/office/officeart/2005/8/layout/hList6"/>
    <dgm:cxn modelId="{A0959079-CEE4-4856-A800-FCDF38CC85CB}" type="presParOf" srcId="{F0DF138D-502D-46DD-A047-44A7654F791C}" destId="{B8098ADF-714F-48E2-A210-9730757B9371}" srcOrd="3" destOrd="0" presId="urn:microsoft.com/office/officeart/2005/8/layout/hList6"/>
    <dgm:cxn modelId="{A78613D3-88CF-42C2-BF1D-251B88B2E675}" type="presParOf" srcId="{F0DF138D-502D-46DD-A047-44A7654F791C}" destId="{B6DC65FE-1BBD-4ADE-9738-FF7A1B023E37}" srcOrd="4" destOrd="0" presId="urn:microsoft.com/office/officeart/2005/8/layout/hList6"/>
    <dgm:cxn modelId="{3B51312D-8FFD-4E62-99D7-0A200C8F915A}" type="presParOf" srcId="{F0DF138D-502D-46DD-A047-44A7654F791C}" destId="{4378429C-D44A-4590-AA7F-A0739CC76C01}" srcOrd="5" destOrd="0" presId="urn:microsoft.com/office/officeart/2005/8/layout/hList6"/>
    <dgm:cxn modelId="{B0E2D805-8ACF-42A9-8AB1-3EF8083E0F34}" type="presParOf" srcId="{F0DF138D-502D-46DD-A047-44A7654F791C}" destId="{378D4963-58F0-4E46-A3A7-E9FBCB321784}" srcOrd="6" destOrd="0" presId="urn:microsoft.com/office/officeart/2005/8/layout/hList6"/>
    <dgm:cxn modelId="{B8F6AAEB-E24C-4B81-AF86-36C726CE9D79}" type="presParOf" srcId="{F0DF138D-502D-46DD-A047-44A7654F791C}" destId="{42E18C29-3BAE-4038-A939-D4794C780005}" srcOrd="7" destOrd="0" presId="urn:microsoft.com/office/officeart/2005/8/layout/hList6"/>
    <dgm:cxn modelId="{7A74BCEA-CAD1-42BA-8321-F2670CCB8A21}" type="presParOf" srcId="{F0DF138D-502D-46DD-A047-44A7654F791C}" destId="{C9BFA2C0-D529-484D-AEC1-12E88CB26135}" srcOrd="8" destOrd="0" presId="urn:microsoft.com/office/officeart/2005/8/layout/hList6"/>
    <dgm:cxn modelId="{75F9E3E9-164A-4754-8BFE-7F0DDE11E252}" type="presParOf" srcId="{F0DF138D-502D-46DD-A047-44A7654F791C}" destId="{3FE91F0D-ACDF-4568-BCD7-7ADB02561040}" srcOrd="9" destOrd="0" presId="urn:microsoft.com/office/officeart/2005/8/layout/hList6"/>
    <dgm:cxn modelId="{FE6C7D55-DBC8-4350-B5CB-3EF0BA53A4A1}" type="presParOf" srcId="{F0DF138D-502D-46DD-A047-44A7654F791C}" destId="{8718DE4B-6E78-4165-9508-B66901DF2D4A}" srcOrd="1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1EBFE77-5742-4797-B86C-8CA8912DE753}"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DB598430-F7A9-469D-962D-D3E662188FAB}">
      <dgm:prSet/>
      <dgm:spPr/>
      <dgm:t>
        <a:bodyPr/>
        <a:lstStyle/>
        <a:p>
          <a:r>
            <a:rPr lang="en-US"/>
            <a:t>Cheap Router</a:t>
          </a:r>
        </a:p>
      </dgm:t>
    </dgm:pt>
    <dgm:pt modelId="{28394A29-CD4D-49E8-88B8-400F5A045717}" type="parTrans" cxnId="{700BF2F0-1AB7-48F2-A89D-39A05C405B07}">
      <dgm:prSet/>
      <dgm:spPr/>
      <dgm:t>
        <a:bodyPr/>
        <a:lstStyle/>
        <a:p>
          <a:endParaRPr lang="en-US"/>
        </a:p>
      </dgm:t>
    </dgm:pt>
    <dgm:pt modelId="{8C0E628C-8DBF-4A6E-BAD6-BDC1F4D0D8F6}" type="sibTrans" cxnId="{700BF2F0-1AB7-48F2-A89D-39A05C405B07}">
      <dgm:prSet/>
      <dgm:spPr/>
      <dgm:t>
        <a:bodyPr/>
        <a:lstStyle/>
        <a:p>
          <a:endParaRPr lang="en-US"/>
        </a:p>
      </dgm:t>
    </dgm:pt>
    <dgm:pt modelId="{D2C784F4-2A5D-4148-8B2F-0E260496F8CF}">
      <dgm:prSet/>
      <dgm:spPr/>
      <dgm:t>
        <a:bodyPr/>
        <a:lstStyle/>
        <a:p>
          <a:r>
            <a:rPr lang="en-US"/>
            <a:t>No way to block devices from accessing internet</a:t>
          </a:r>
        </a:p>
      </dgm:t>
    </dgm:pt>
    <dgm:pt modelId="{997B6467-31C3-4397-83D8-39229C83297F}" type="parTrans" cxnId="{165B0775-D55A-49AA-9DE9-41E82C89EBF0}">
      <dgm:prSet/>
      <dgm:spPr/>
      <dgm:t>
        <a:bodyPr/>
        <a:lstStyle/>
        <a:p>
          <a:endParaRPr lang="en-US"/>
        </a:p>
      </dgm:t>
    </dgm:pt>
    <dgm:pt modelId="{AE88BD59-8EA5-477E-89C9-2F163B41BDE0}" type="sibTrans" cxnId="{165B0775-D55A-49AA-9DE9-41E82C89EBF0}">
      <dgm:prSet/>
      <dgm:spPr/>
      <dgm:t>
        <a:bodyPr/>
        <a:lstStyle/>
        <a:p>
          <a:endParaRPr lang="en-US"/>
        </a:p>
      </dgm:t>
    </dgm:pt>
    <dgm:pt modelId="{DE91E440-6901-4D78-BCD9-A955F93D7987}">
      <dgm:prSet/>
      <dgm:spPr/>
      <dgm:t>
        <a:bodyPr/>
        <a:lstStyle/>
        <a:p>
          <a:r>
            <a:rPr lang="en-US"/>
            <a:t>Very poor logs</a:t>
          </a:r>
        </a:p>
      </dgm:t>
    </dgm:pt>
    <dgm:pt modelId="{9545FBC8-1B87-477D-B71C-5E22602BDD0C}" type="parTrans" cxnId="{C24191AE-42D5-4538-B5E9-8CD7F35BB9E4}">
      <dgm:prSet/>
      <dgm:spPr/>
      <dgm:t>
        <a:bodyPr/>
        <a:lstStyle/>
        <a:p>
          <a:endParaRPr lang="en-US"/>
        </a:p>
      </dgm:t>
    </dgm:pt>
    <dgm:pt modelId="{D9CE9C5E-BCA6-44F3-A45A-DE4BD9A7AC42}" type="sibTrans" cxnId="{C24191AE-42D5-4538-B5E9-8CD7F35BB9E4}">
      <dgm:prSet/>
      <dgm:spPr/>
      <dgm:t>
        <a:bodyPr/>
        <a:lstStyle/>
        <a:p>
          <a:endParaRPr lang="en-US"/>
        </a:p>
      </dgm:t>
    </dgm:pt>
    <dgm:pt modelId="{1C386113-1022-4ED5-BF82-93EBFCB01B31}">
      <dgm:prSet/>
      <dgm:spPr/>
      <dgm:t>
        <a:bodyPr/>
        <a:lstStyle/>
        <a:p>
          <a:r>
            <a:rPr lang="en-US"/>
            <a:t>Wifi 6</a:t>
          </a:r>
        </a:p>
      </dgm:t>
    </dgm:pt>
    <dgm:pt modelId="{A8532D51-8219-4AAA-A69D-261EB43154A2}" type="parTrans" cxnId="{E80CEDD4-40D9-49CB-A22A-73C17266CB5F}">
      <dgm:prSet/>
      <dgm:spPr/>
      <dgm:t>
        <a:bodyPr/>
        <a:lstStyle/>
        <a:p>
          <a:endParaRPr lang="en-US"/>
        </a:p>
      </dgm:t>
    </dgm:pt>
    <dgm:pt modelId="{B2B93039-D2AD-4BA7-9DD7-84B6C597B506}" type="sibTrans" cxnId="{E80CEDD4-40D9-49CB-A22A-73C17266CB5F}">
      <dgm:prSet/>
      <dgm:spPr/>
      <dgm:t>
        <a:bodyPr/>
        <a:lstStyle/>
        <a:p>
          <a:endParaRPr lang="en-US"/>
        </a:p>
      </dgm:t>
    </dgm:pt>
    <dgm:pt modelId="{9998DF09-9505-4E7F-9B11-B170704B5DCA}">
      <dgm:prSet/>
      <dgm:spPr/>
      <dgm:t>
        <a:bodyPr/>
        <a:lstStyle/>
        <a:p>
          <a:r>
            <a:rPr lang="en-US" dirty="0"/>
            <a:t>Locked to a singular VLAN</a:t>
          </a:r>
        </a:p>
      </dgm:t>
    </dgm:pt>
    <dgm:pt modelId="{1E992EF9-1CF9-4FD9-A504-E7B6678FC1EE}" type="parTrans" cxnId="{7B10B79B-23F8-48AE-8084-FFCD583C6ED8}">
      <dgm:prSet/>
      <dgm:spPr/>
      <dgm:t>
        <a:bodyPr/>
        <a:lstStyle/>
        <a:p>
          <a:endParaRPr lang="en-US"/>
        </a:p>
      </dgm:t>
    </dgm:pt>
    <dgm:pt modelId="{FEE0CDE8-E495-4478-A7FE-4A83A0BA81CE}" type="sibTrans" cxnId="{7B10B79B-23F8-48AE-8084-FFCD583C6ED8}">
      <dgm:prSet/>
      <dgm:spPr/>
      <dgm:t>
        <a:bodyPr/>
        <a:lstStyle/>
        <a:p>
          <a:endParaRPr lang="en-US"/>
        </a:p>
      </dgm:t>
    </dgm:pt>
    <dgm:pt modelId="{DF65B28E-9081-434E-B2CE-562E8EDFED67}">
      <dgm:prSet/>
      <dgm:spPr/>
      <dgm:t>
        <a:bodyPr/>
        <a:lstStyle/>
        <a:p>
          <a:r>
            <a:rPr lang="en-US" dirty="0"/>
            <a:t>No VPN</a:t>
          </a:r>
        </a:p>
      </dgm:t>
    </dgm:pt>
    <dgm:pt modelId="{C0811FBC-082A-4E99-87D7-578BFB356DCD}" type="parTrans" cxnId="{8C7BE7E9-3266-4FF0-ADF3-7F25BB72C8BE}">
      <dgm:prSet/>
      <dgm:spPr/>
      <dgm:t>
        <a:bodyPr/>
        <a:lstStyle/>
        <a:p>
          <a:endParaRPr lang="en-US"/>
        </a:p>
      </dgm:t>
    </dgm:pt>
    <dgm:pt modelId="{9EA33861-7B50-4487-88F3-E1A4ABCB143F}" type="sibTrans" cxnId="{8C7BE7E9-3266-4FF0-ADF3-7F25BB72C8BE}">
      <dgm:prSet/>
      <dgm:spPr/>
      <dgm:t>
        <a:bodyPr/>
        <a:lstStyle/>
        <a:p>
          <a:endParaRPr lang="en-US"/>
        </a:p>
      </dgm:t>
    </dgm:pt>
    <dgm:pt modelId="{FBD4BBEC-63F0-4B89-9504-262D98C979A4}" type="pres">
      <dgm:prSet presAssocID="{91EBFE77-5742-4797-B86C-8CA8912DE753}" presName="Name0" presStyleCnt="0">
        <dgm:presLayoutVars>
          <dgm:dir/>
          <dgm:animLvl val="lvl"/>
          <dgm:resizeHandles val="exact"/>
        </dgm:presLayoutVars>
      </dgm:prSet>
      <dgm:spPr/>
    </dgm:pt>
    <dgm:pt modelId="{A4847DF5-26D9-4491-9807-ED09F7EBE44B}" type="pres">
      <dgm:prSet presAssocID="{DB598430-F7A9-469D-962D-D3E662188FAB}" presName="linNode" presStyleCnt="0"/>
      <dgm:spPr/>
    </dgm:pt>
    <dgm:pt modelId="{C3530B01-754E-46E2-9247-DEBD5C01F48E}" type="pres">
      <dgm:prSet presAssocID="{DB598430-F7A9-469D-962D-D3E662188FAB}" presName="parentText" presStyleLbl="node1" presStyleIdx="0" presStyleCnt="6">
        <dgm:presLayoutVars>
          <dgm:chMax val="1"/>
          <dgm:bulletEnabled val="1"/>
        </dgm:presLayoutVars>
      </dgm:prSet>
      <dgm:spPr/>
    </dgm:pt>
    <dgm:pt modelId="{60CD0B12-B935-4D35-9A92-AB1D2D5A08E6}" type="pres">
      <dgm:prSet presAssocID="{8C0E628C-8DBF-4A6E-BAD6-BDC1F4D0D8F6}" presName="sp" presStyleCnt="0"/>
      <dgm:spPr/>
    </dgm:pt>
    <dgm:pt modelId="{A51E3757-9217-453F-951A-2D0ED3878D18}" type="pres">
      <dgm:prSet presAssocID="{D2C784F4-2A5D-4148-8B2F-0E260496F8CF}" presName="linNode" presStyleCnt="0"/>
      <dgm:spPr/>
    </dgm:pt>
    <dgm:pt modelId="{9EBEAD4B-83AB-4F21-9F8C-83297D10A931}" type="pres">
      <dgm:prSet presAssocID="{D2C784F4-2A5D-4148-8B2F-0E260496F8CF}" presName="parentText" presStyleLbl="node1" presStyleIdx="1" presStyleCnt="6">
        <dgm:presLayoutVars>
          <dgm:chMax val="1"/>
          <dgm:bulletEnabled val="1"/>
        </dgm:presLayoutVars>
      </dgm:prSet>
      <dgm:spPr/>
    </dgm:pt>
    <dgm:pt modelId="{5649DCF8-6455-4E35-A814-896E65E387C4}" type="pres">
      <dgm:prSet presAssocID="{AE88BD59-8EA5-477E-89C9-2F163B41BDE0}" presName="sp" presStyleCnt="0"/>
      <dgm:spPr/>
    </dgm:pt>
    <dgm:pt modelId="{9E7CFC11-B478-4191-ACC3-4AF26B2105A0}" type="pres">
      <dgm:prSet presAssocID="{DE91E440-6901-4D78-BCD9-A955F93D7987}" presName="linNode" presStyleCnt="0"/>
      <dgm:spPr/>
    </dgm:pt>
    <dgm:pt modelId="{3B79EC6C-C3B9-4877-A2C3-D9451D861760}" type="pres">
      <dgm:prSet presAssocID="{DE91E440-6901-4D78-BCD9-A955F93D7987}" presName="parentText" presStyleLbl="node1" presStyleIdx="2" presStyleCnt="6">
        <dgm:presLayoutVars>
          <dgm:chMax val="1"/>
          <dgm:bulletEnabled val="1"/>
        </dgm:presLayoutVars>
      </dgm:prSet>
      <dgm:spPr/>
    </dgm:pt>
    <dgm:pt modelId="{499E7E04-7872-4887-B472-90C1A840D6AE}" type="pres">
      <dgm:prSet presAssocID="{D9CE9C5E-BCA6-44F3-A45A-DE4BD9A7AC42}" presName="sp" presStyleCnt="0"/>
      <dgm:spPr/>
    </dgm:pt>
    <dgm:pt modelId="{0977599C-BA05-45AD-A162-E13A097C412A}" type="pres">
      <dgm:prSet presAssocID="{1C386113-1022-4ED5-BF82-93EBFCB01B31}" presName="linNode" presStyleCnt="0"/>
      <dgm:spPr/>
    </dgm:pt>
    <dgm:pt modelId="{F4A77421-FA87-4C31-8497-0AD620CA93DC}" type="pres">
      <dgm:prSet presAssocID="{1C386113-1022-4ED5-BF82-93EBFCB01B31}" presName="parentText" presStyleLbl="node1" presStyleIdx="3" presStyleCnt="6">
        <dgm:presLayoutVars>
          <dgm:chMax val="1"/>
          <dgm:bulletEnabled val="1"/>
        </dgm:presLayoutVars>
      </dgm:prSet>
      <dgm:spPr/>
    </dgm:pt>
    <dgm:pt modelId="{38A2F283-1A84-434D-8285-3AFD83EE78B2}" type="pres">
      <dgm:prSet presAssocID="{B2B93039-D2AD-4BA7-9DD7-84B6C597B506}" presName="sp" presStyleCnt="0"/>
      <dgm:spPr/>
    </dgm:pt>
    <dgm:pt modelId="{E25FAB6C-F1CD-4BF3-8178-9DE38E7DFE5A}" type="pres">
      <dgm:prSet presAssocID="{9998DF09-9505-4E7F-9B11-B170704B5DCA}" presName="linNode" presStyleCnt="0"/>
      <dgm:spPr/>
    </dgm:pt>
    <dgm:pt modelId="{120B65DF-9CDD-4D7E-B27F-197EC0EB0B72}" type="pres">
      <dgm:prSet presAssocID="{9998DF09-9505-4E7F-9B11-B170704B5DCA}" presName="parentText" presStyleLbl="node1" presStyleIdx="4" presStyleCnt="6">
        <dgm:presLayoutVars>
          <dgm:chMax val="1"/>
          <dgm:bulletEnabled val="1"/>
        </dgm:presLayoutVars>
      </dgm:prSet>
      <dgm:spPr/>
    </dgm:pt>
    <dgm:pt modelId="{0C1BA9B7-E4F8-49D9-8C29-F009AEB439D6}" type="pres">
      <dgm:prSet presAssocID="{FEE0CDE8-E495-4478-A7FE-4A83A0BA81CE}" presName="sp" presStyleCnt="0"/>
      <dgm:spPr/>
    </dgm:pt>
    <dgm:pt modelId="{30B1EF02-92A3-46F2-8B8A-1329318A907B}" type="pres">
      <dgm:prSet presAssocID="{DF65B28E-9081-434E-B2CE-562E8EDFED67}" presName="linNode" presStyleCnt="0"/>
      <dgm:spPr/>
    </dgm:pt>
    <dgm:pt modelId="{7A9734E3-485E-4F4E-97D8-98ADC1BAA9EB}" type="pres">
      <dgm:prSet presAssocID="{DF65B28E-9081-434E-B2CE-562E8EDFED67}" presName="parentText" presStyleLbl="node1" presStyleIdx="5" presStyleCnt="6">
        <dgm:presLayoutVars>
          <dgm:chMax val="1"/>
          <dgm:bulletEnabled val="1"/>
        </dgm:presLayoutVars>
      </dgm:prSet>
      <dgm:spPr/>
    </dgm:pt>
  </dgm:ptLst>
  <dgm:cxnLst>
    <dgm:cxn modelId="{28C9A71B-EF2A-4DE4-8FF3-7BA0FDB9B506}" type="presOf" srcId="{91EBFE77-5742-4797-B86C-8CA8912DE753}" destId="{FBD4BBEC-63F0-4B89-9504-262D98C979A4}" srcOrd="0" destOrd="0" presId="urn:microsoft.com/office/officeart/2005/8/layout/vList5"/>
    <dgm:cxn modelId="{A7E1762E-9244-4BCB-89F3-041CF886DC3C}" type="presOf" srcId="{9998DF09-9505-4E7F-9B11-B170704B5DCA}" destId="{120B65DF-9CDD-4D7E-B27F-197EC0EB0B72}" srcOrd="0" destOrd="0" presId="urn:microsoft.com/office/officeart/2005/8/layout/vList5"/>
    <dgm:cxn modelId="{94D37234-96BA-469E-B2AE-88194EAA39EB}" type="presOf" srcId="{DF65B28E-9081-434E-B2CE-562E8EDFED67}" destId="{7A9734E3-485E-4F4E-97D8-98ADC1BAA9EB}" srcOrd="0" destOrd="0" presId="urn:microsoft.com/office/officeart/2005/8/layout/vList5"/>
    <dgm:cxn modelId="{165B0775-D55A-49AA-9DE9-41E82C89EBF0}" srcId="{91EBFE77-5742-4797-B86C-8CA8912DE753}" destId="{D2C784F4-2A5D-4148-8B2F-0E260496F8CF}" srcOrd="1" destOrd="0" parTransId="{997B6467-31C3-4397-83D8-39229C83297F}" sibTransId="{AE88BD59-8EA5-477E-89C9-2F163B41BDE0}"/>
    <dgm:cxn modelId="{14EEB297-234C-48E1-9693-BC52F34E12CD}" type="presOf" srcId="{D2C784F4-2A5D-4148-8B2F-0E260496F8CF}" destId="{9EBEAD4B-83AB-4F21-9F8C-83297D10A931}" srcOrd="0" destOrd="0" presId="urn:microsoft.com/office/officeart/2005/8/layout/vList5"/>
    <dgm:cxn modelId="{7B10B79B-23F8-48AE-8084-FFCD583C6ED8}" srcId="{91EBFE77-5742-4797-B86C-8CA8912DE753}" destId="{9998DF09-9505-4E7F-9B11-B170704B5DCA}" srcOrd="4" destOrd="0" parTransId="{1E992EF9-1CF9-4FD9-A504-E7B6678FC1EE}" sibTransId="{FEE0CDE8-E495-4478-A7FE-4A83A0BA81CE}"/>
    <dgm:cxn modelId="{43BE67A9-D1DE-4141-B284-FBFF401EB8F0}" type="presOf" srcId="{DB598430-F7A9-469D-962D-D3E662188FAB}" destId="{C3530B01-754E-46E2-9247-DEBD5C01F48E}" srcOrd="0" destOrd="0" presId="urn:microsoft.com/office/officeart/2005/8/layout/vList5"/>
    <dgm:cxn modelId="{C24191AE-42D5-4538-B5E9-8CD7F35BB9E4}" srcId="{91EBFE77-5742-4797-B86C-8CA8912DE753}" destId="{DE91E440-6901-4D78-BCD9-A955F93D7987}" srcOrd="2" destOrd="0" parTransId="{9545FBC8-1B87-477D-B71C-5E22602BDD0C}" sibTransId="{D9CE9C5E-BCA6-44F3-A45A-DE4BD9A7AC42}"/>
    <dgm:cxn modelId="{93B00DC1-147A-47F7-A6C3-8644AC11EFE0}" type="presOf" srcId="{1C386113-1022-4ED5-BF82-93EBFCB01B31}" destId="{F4A77421-FA87-4C31-8497-0AD620CA93DC}" srcOrd="0" destOrd="0" presId="urn:microsoft.com/office/officeart/2005/8/layout/vList5"/>
    <dgm:cxn modelId="{7A6A0AC5-D8D8-4A14-848C-2E1BF1DCE16B}" type="presOf" srcId="{DE91E440-6901-4D78-BCD9-A955F93D7987}" destId="{3B79EC6C-C3B9-4877-A2C3-D9451D861760}" srcOrd="0" destOrd="0" presId="urn:microsoft.com/office/officeart/2005/8/layout/vList5"/>
    <dgm:cxn modelId="{E80CEDD4-40D9-49CB-A22A-73C17266CB5F}" srcId="{91EBFE77-5742-4797-B86C-8CA8912DE753}" destId="{1C386113-1022-4ED5-BF82-93EBFCB01B31}" srcOrd="3" destOrd="0" parTransId="{A8532D51-8219-4AAA-A69D-261EB43154A2}" sibTransId="{B2B93039-D2AD-4BA7-9DD7-84B6C597B506}"/>
    <dgm:cxn modelId="{8C7BE7E9-3266-4FF0-ADF3-7F25BB72C8BE}" srcId="{91EBFE77-5742-4797-B86C-8CA8912DE753}" destId="{DF65B28E-9081-434E-B2CE-562E8EDFED67}" srcOrd="5" destOrd="0" parTransId="{C0811FBC-082A-4E99-87D7-578BFB356DCD}" sibTransId="{9EA33861-7B50-4487-88F3-E1A4ABCB143F}"/>
    <dgm:cxn modelId="{700BF2F0-1AB7-48F2-A89D-39A05C405B07}" srcId="{91EBFE77-5742-4797-B86C-8CA8912DE753}" destId="{DB598430-F7A9-469D-962D-D3E662188FAB}" srcOrd="0" destOrd="0" parTransId="{28394A29-CD4D-49E8-88B8-400F5A045717}" sibTransId="{8C0E628C-8DBF-4A6E-BAD6-BDC1F4D0D8F6}"/>
    <dgm:cxn modelId="{3FCB4AB5-4192-4C63-82F9-2411EBFF70F9}" type="presParOf" srcId="{FBD4BBEC-63F0-4B89-9504-262D98C979A4}" destId="{A4847DF5-26D9-4491-9807-ED09F7EBE44B}" srcOrd="0" destOrd="0" presId="urn:microsoft.com/office/officeart/2005/8/layout/vList5"/>
    <dgm:cxn modelId="{DF06CC70-52E7-4C54-A810-74D3DDD6A99B}" type="presParOf" srcId="{A4847DF5-26D9-4491-9807-ED09F7EBE44B}" destId="{C3530B01-754E-46E2-9247-DEBD5C01F48E}" srcOrd="0" destOrd="0" presId="urn:microsoft.com/office/officeart/2005/8/layout/vList5"/>
    <dgm:cxn modelId="{22559E68-57A6-4DCD-BEE0-E0F985A46EA8}" type="presParOf" srcId="{FBD4BBEC-63F0-4B89-9504-262D98C979A4}" destId="{60CD0B12-B935-4D35-9A92-AB1D2D5A08E6}" srcOrd="1" destOrd="0" presId="urn:microsoft.com/office/officeart/2005/8/layout/vList5"/>
    <dgm:cxn modelId="{DF3CD0AA-EE98-41BA-8A47-4DE195F9F662}" type="presParOf" srcId="{FBD4BBEC-63F0-4B89-9504-262D98C979A4}" destId="{A51E3757-9217-453F-951A-2D0ED3878D18}" srcOrd="2" destOrd="0" presId="urn:microsoft.com/office/officeart/2005/8/layout/vList5"/>
    <dgm:cxn modelId="{CF2D229A-0280-4EEE-A85E-0C0134A93914}" type="presParOf" srcId="{A51E3757-9217-453F-951A-2D0ED3878D18}" destId="{9EBEAD4B-83AB-4F21-9F8C-83297D10A931}" srcOrd="0" destOrd="0" presId="urn:microsoft.com/office/officeart/2005/8/layout/vList5"/>
    <dgm:cxn modelId="{42C2BF9F-DCF8-4908-B755-8376104EBCFB}" type="presParOf" srcId="{FBD4BBEC-63F0-4B89-9504-262D98C979A4}" destId="{5649DCF8-6455-4E35-A814-896E65E387C4}" srcOrd="3" destOrd="0" presId="urn:microsoft.com/office/officeart/2005/8/layout/vList5"/>
    <dgm:cxn modelId="{123BDADE-FEB5-46FA-B0C3-0AF698B083D0}" type="presParOf" srcId="{FBD4BBEC-63F0-4B89-9504-262D98C979A4}" destId="{9E7CFC11-B478-4191-ACC3-4AF26B2105A0}" srcOrd="4" destOrd="0" presId="urn:microsoft.com/office/officeart/2005/8/layout/vList5"/>
    <dgm:cxn modelId="{1F4C03B2-EEA1-4689-B723-1F0B6721EBCE}" type="presParOf" srcId="{9E7CFC11-B478-4191-ACC3-4AF26B2105A0}" destId="{3B79EC6C-C3B9-4877-A2C3-D9451D861760}" srcOrd="0" destOrd="0" presId="urn:microsoft.com/office/officeart/2005/8/layout/vList5"/>
    <dgm:cxn modelId="{B28D6579-ED10-4070-AEA0-EE9BE939FC6E}" type="presParOf" srcId="{FBD4BBEC-63F0-4B89-9504-262D98C979A4}" destId="{499E7E04-7872-4887-B472-90C1A840D6AE}" srcOrd="5" destOrd="0" presId="urn:microsoft.com/office/officeart/2005/8/layout/vList5"/>
    <dgm:cxn modelId="{A1FAD8FC-404F-434A-9841-55687D418BB3}" type="presParOf" srcId="{FBD4BBEC-63F0-4B89-9504-262D98C979A4}" destId="{0977599C-BA05-45AD-A162-E13A097C412A}" srcOrd="6" destOrd="0" presId="urn:microsoft.com/office/officeart/2005/8/layout/vList5"/>
    <dgm:cxn modelId="{FDE0255C-C663-4EF8-A5ED-50530A605B0A}" type="presParOf" srcId="{0977599C-BA05-45AD-A162-E13A097C412A}" destId="{F4A77421-FA87-4C31-8497-0AD620CA93DC}" srcOrd="0" destOrd="0" presId="urn:microsoft.com/office/officeart/2005/8/layout/vList5"/>
    <dgm:cxn modelId="{7173C8D9-D1A8-4743-8AE2-2DAF4033FCB3}" type="presParOf" srcId="{FBD4BBEC-63F0-4B89-9504-262D98C979A4}" destId="{38A2F283-1A84-434D-8285-3AFD83EE78B2}" srcOrd="7" destOrd="0" presId="urn:microsoft.com/office/officeart/2005/8/layout/vList5"/>
    <dgm:cxn modelId="{B296F420-602B-4F46-87BF-ADB7B2A456E1}" type="presParOf" srcId="{FBD4BBEC-63F0-4B89-9504-262D98C979A4}" destId="{E25FAB6C-F1CD-4BF3-8178-9DE38E7DFE5A}" srcOrd="8" destOrd="0" presId="urn:microsoft.com/office/officeart/2005/8/layout/vList5"/>
    <dgm:cxn modelId="{26739A41-F9E9-4511-B32E-738D4A063F72}" type="presParOf" srcId="{E25FAB6C-F1CD-4BF3-8178-9DE38E7DFE5A}" destId="{120B65DF-9CDD-4D7E-B27F-197EC0EB0B72}" srcOrd="0" destOrd="0" presId="urn:microsoft.com/office/officeart/2005/8/layout/vList5"/>
    <dgm:cxn modelId="{ECEF1D89-E04D-42FD-8921-AE406FFF55E8}" type="presParOf" srcId="{FBD4BBEC-63F0-4B89-9504-262D98C979A4}" destId="{0C1BA9B7-E4F8-49D9-8C29-F009AEB439D6}" srcOrd="9" destOrd="0" presId="urn:microsoft.com/office/officeart/2005/8/layout/vList5"/>
    <dgm:cxn modelId="{994E50C2-80BB-4C56-ABE4-F4F807A39B45}" type="presParOf" srcId="{FBD4BBEC-63F0-4B89-9504-262D98C979A4}" destId="{30B1EF02-92A3-46F2-8B8A-1329318A907B}" srcOrd="10" destOrd="0" presId="urn:microsoft.com/office/officeart/2005/8/layout/vList5"/>
    <dgm:cxn modelId="{EF2E6C27-6A85-43C7-8597-E702B68A3279}" type="presParOf" srcId="{30B1EF02-92A3-46F2-8B8A-1329318A907B}" destId="{7A9734E3-485E-4F4E-97D8-98ADC1BAA9EB}"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F8717DC-4995-4762-B4EB-A054D1D37C6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4D7BA31-8639-4C38-99A1-4805BF44164D}">
      <dgm:prSet/>
      <dgm:spPr/>
      <dgm:t>
        <a:bodyPr/>
        <a:lstStyle/>
        <a:p>
          <a:r>
            <a:rPr lang="en-US" dirty="0"/>
            <a:t>Medium cost Router</a:t>
          </a:r>
        </a:p>
      </dgm:t>
    </dgm:pt>
    <dgm:pt modelId="{709BF8D7-4EA7-4A1C-98EB-F9ECC1395A7C}" type="parTrans" cxnId="{16F37250-A34A-4629-AB85-FAF027A7B81D}">
      <dgm:prSet/>
      <dgm:spPr/>
      <dgm:t>
        <a:bodyPr/>
        <a:lstStyle/>
        <a:p>
          <a:endParaRPr lang="en-US"/>
        </a:p>
      </dgm:t>
    </dgm:pt>
    <dgm:pt modelId="{19AAE4DB-D3E8-4832-B8F0-33B3E8101778}" type="sibTrans" cxnId="{16F37250-A34A-4629-AB85-FAF027A7B81D}">
      <dgm:prSet/>
      <dgm:spPr/>
      <dgm:t>
        <a:bodyPr/>
        <a:lstStyle/>
        <a:p>
          <a:endParaRPr lang="en-US"/>
        </a:p>
      </dgm:t>
    </dgm:pt>
    <dgm:pt modelId="{0426A06D-7C68-4102-84D2-16590935EE1D}">
      <dgm:prSet/>
      <dgm:spPr/>
      <dgm:t>
        <a:bodyPr/>
        <a:lstStyle/>
        <a:p>
          <a:r>
            <a:rPr lang="en-US"/>
            <a:t>Still no way to block devices from accessing internet</a:t>
          </a:r>
        </a:p>
      </dgm:t>
    </dgm:pt>
    <dgm:pt modelId="{D6E4652E-16ED-4B95-9D51-ED1B2803618E}" type="parTrans" cxnId="{3ADFAB19-6DD1-46B0-B67E-83E9277C6BE2}">
      <dgm:prSet/>
      <dgm:spPr/>
      <dgm:t>
        <a:bodyPr/>
        <a:lstStyle/>
        <a:p>
          <a:endParaRPr lang="en-US"/>
        </a:p>
      </dgm:t>
    </dgm:pt>
    <dgm:pt modelId="{1BCFA1FC-D9F0-46CB-B416-AA269A0A8B2C}" type="sibTrans" cxnId="{3ADFAB19-6DD1-46B0-B67E-83E9277C6BE2}">
      <dgm:prSet/>
      <dgm:spPr/>
      <dgm:t>
        <a:bodyPr/>
        <a:lstStyle/>
        <a:p>
          <a:endParaRPr lang="en-US"/>
        </a:p>
      </dgm:t>
    </dgm:pt>
    <dgm:pt modelId="{2151659D-DBE4-407E-BF84-048144B758B6}">
      <dgm:prSet/>
      <dgm:spPr/>
      <dgm:t>
        <a:bodyPr/>
        <a:lstStyle/>
        <a:p>
          <a:r>
            <a:rPr lang="en-US"/>
            <a:t>Still very lucklaster logs</a:t>
          </a:r>
        </a:p>
      </dgm:t>
    </dgm:pt>
    <dgm:pt modelId="{9D7EB08F-772C-4F46-853A-9B3B33ED648C}" type="parTrans" cxnId="{D981A8D1-DCC0-4CFD-A1A0-C048E1C6B4E4}">
      <dgm:prSet/>
      <dgm:spPr/>
      <dgm:t>
        <a:bodyPr/>
        <a:lstStyle/>
        <a:p>
          <a:endParaRPr lang="en-US"/>
        </a:p>
      </dgm:t>
    </dgm:pt>
    <dgm:pt modelId="{72C0AC62-A6BE-4031-9318-3C63CEC6EF92}" type="sibTrans" cxnId="{D981A8D1-DCC0-4CFD-A1A0-C048E1C6B4E4}">
      <dgm:prSet/>
      <dgm:spPr/>
      <dgm:t>
        <a:bodyPr/>
        <a:lstStyle/>
        <a:p>
          <a:endParaRPr lang="en-US"/>
        </a:p>
      </dgm:t>
    </dgm:pt>
    <dgm:pt modelId="{C294EBA3-12F0-4CC6-8418-8AB64ABC91A7}">
      <dgm:prSet/>
      <dgm:spPr/>
      <dgm:t>
        <a:bodyPr/>
        <a:lstStyle/>
        <a:p>
          <a:r>
            <a:rPr lang="en-US"/>
            <a:t>Wifi 7</a:t>
          </a:r>
        </a:p>
      </dgm:t>
    </dgm:pt>
    <dgm:pt modelId="{5DB21B89-AE3C-4310-8126-E9F8965B5AB3}" type="parTrans" cxnId="{A34CDD0F-A562-4317-90F6-412661081B9B}">
      <dgm:prSet/>
      <dgm:spPr/>
      <dgm:t>
        <a:bodyPr/>
        <a:lstStyle/>
        <a:p>
          <a:endParaRPr lang="en-US"/>
        </a:p>
      </dgm:t>
    </dgm:pt>
    <dgm:pt modelId="{C582AC88-93F7-4CDB-ABAB-5BCEEEA1EAF1}" type="sibTrans" cxnId="{A34CDD0F-A562-4317-90F6-412661081B9B}">
      <dgm:prSet/>
      <dgm:spPr/>
      <dgm:t>
        <a:bodyPr/>
        <a:lstStyle/>
        <a:p>
          <a:endParaRPr lang="en-US"/>
        </a:p>
      </dgm:t>
    </dgm:pt>
    <dgm:pt modelId="{59F53394-FA9F-435C-AF0C-E980E136915F}">
      <dgm:prSet/>
      <dgm:spPr/>
      <dgm:t>
        <a:bodyPr/>
        <a:lstStyle/>
        <a:p>
          <a:r>
            <a:rPr lang="en-US" dirty="0"/>
            <a:t>Allowed creation of multiple VLANs, but no individual customization or control options</a:t>
          </a:r>
        </a:p>
      </dgm:t>
    </dgm:pt>
    <dgm:pt modelId="{694D61ED-E31B-43B1-A135-FDDF65D79328}" type="parTrans" cxnId="{4BF4FD51-68B2-4343-83C3-92BA75CB4B8E}">
      <dgm:prSet/>
      <dgm:spPr/>
      <dgm:t>
        <a:bodyPr/>
        <a:lstStyle/>
        <a:p>
          <a:endParaRPr lang="en-US"/>
        </a:p>
      </dgm:t>
    </dgm:pt>
    <dgm:pt modelId="{98C63FF6-24F6-47A1-8C13-F788DE20B96B}" type="sibTrans" cxnId="{4BF4FD51-68B2-4343-83C3-92BA75CB4B8E}">
      <dgm:prSet/>
      <dgm:spPr/>
      <dgm:t>
        <a:bodyPr/>
        <a:lstStyle/>
        <a:p>
          <a:endParaRPr lang="en-US"/>
        </a:p>
      </dgm:t>
    </dgm:pt>
    <dgm:pt modelId="{C8921FA1-8535-4F38-B11F-D752CDDBA8FA}">
      <dgm:prSet/>
      <dgm:spPr/>
      <dgm:t>
        <a:bodyPr/>
        <a:lstStyle/>
        <a:p>
          <a:r>
            <a:rPr lang="en-US" dirty="0"/>
            <a:t>Had built-in VPN options</a:t>
          </a:r>
        </a:p>
      </dgm:t>
    </dgm:pt>
    <dgm:pt modelId="{581F3AB2-E619-4798-BEED-8D42DDCC08E1}" type="parTrans" cxnId="{6B9151E1-5898-4867-95CA-64C0EE627E57}">
      <dgm:prSet/>
      <dgm:spPr/>
      <dgm:t>
        <a:bodyPr/>
        <a:lstStyle/>
        <a:p>
          <a:endParaRPr lang="en-US"/>
        </a:p>
      </dgm:t>
    </dgm:pt>
    <dgm:pt modelId="{4D9630A4-563E-4888-BE55-FF8B06310C57}" type="sibTrans" cxnId="{6B9151E1-5898-4867-95CA-64C0EE627E57}">
      <dgm:prSet/>
      <dgm:spPr/>
      <dgm:t>
        <a:bodyPr/>
        <a:lstStyle/>
        <a:p>
          <a:endParaRPr lang="en-US"/>
        </a:p>
      </dgm:t>
    </dgm:pt>
    <dgm:pt modelId="{D830E3F9-AD74-4C65-8C1A-8069B3C8DC15}" type="pres">
      <dgm:prSet presAssocID="{1F8717DC-4995-4762-B4EB-A054D1D37C6A}" presName="linear" presStyleCnt="0">
        <dgm:presLayoutVars>
          <dgm:animLvl val="lvl"/>
          <dgm:resizeHandles val="exact"/>
        </dgm:presLayoutVars>
      </dgm:prSet>
      <dgm:spPr/>
    </dgm:pt>
    <dgm:pt modelId="{17763545-7DC6-44E4-8F17-14028FB789D5}" type="pres">
      <dgm:prSet presAssocID="{04D7BA31-8639-4C38-99A1-4805BF44164D}" presName="parentText" presStyleLbl="node1" presStyleIdx="0" presStyleCnt="6" custScaleY="80665">
        <dgm:presLayoutVars>
          <dgm:chMax val="0"/>
          <dgm:bulletEnabled val="1"/>
        </dgm:presLayoutVars>
      </dgm:prSet>
      <dgm:spPr/>
    </dgm:pt>
    <dgm:pt modelId="{BFDFA941-543B-494A-AB92-D88343F8FB5A}" type="pres">
      <dgm:prSet presAssocID="{19AAE4DB-D3E8-4832-B8F0-33B3E8101778}" presName="spacer" presStyleCnt="0"/>
      <dgm:spPr/>
    </dgm:pt>
    <dgm:pt modelId="{D0085982-4561-4FAE-9400-FA5B1EFB042D}" type="pres">
      <dgm:prSet presAssocID="{0426A06D-7C68-4102-84D2-16590935EE1D}" presName="parentText" presStyleLbl="node1" presStyleIdx="1" presStyleCnt="6">
        <dgm:presLayoutVars>
          <dgm:chMax val="0"/>
          <dgm:bulletEnabled val="1"/>
        </dgm:presLayoutVars>
      </dgm:prSet>
      <dgm:spPr/>
    </dgm:pt>
    <dgm:pt modelId="{1ADAF616-EC1F-4F2B-A692-4C9AB4D1DCC6}" type="pres">
      <dgm:prSet presAssocID="{1BCFA1FC-D9F0-46CB-B416-AA269A0A8B2C}" presName="spacer" presStyleCnt="0"/>
      <dgm:spPr/>
    </dgm:pt>
    <dgm:pt modelId="{77106153-28F1-4A1D-8F09-E00861615389}" type="pres">
      <dgm:prSet presAssocID="{2151659D-DBE4-407E-BF84-048144B758B6}" presName="parentText" presStyleLbl="node1" presStyleIdx="2" presStyleCnt="6">
        <dgm:presLayoutVars>
          <dgm:chMax val="0"/>
          <dgm:bulletEnabled val="1"/>
        </dgm:presLayoutVars>
      </dgm:prSet>
      <dgm:spPr/>
    </dgm:pt>
    <dgm:pt modelId="{26D88CBE-C380-4C48-BE7A-3B96B82FC04A}" type="pres">
      <dgm:prSet presAssocID="{72C0AC62-A6BE-4031-9318-3C63CEC6EF92}" presName="spacer" presStyleCnt="0"/>
      <dgm:spPr/>
    </dgm:pt>
    <dgm:pt modelId="{5ECCEFFA-A12D-4EC4-9506-C4C2185B3D88}" type="pres">
      <dgm:prSet presAssocID="{C294EBA3-12F0-4CC6-8418-8AB64ABC91A7}" presName="parentText" presStyleLbl="node1" presStyleIdx="3" presStyleCnt="6">
        <dgm:presLayoutVars>
          <dgm:chMax val="0"/>
          <dgm:bulletEnabled val="1"/>
        </dgm:presLayoutVars>
      </dgm:prSet>
      <dgm:spPr/>
    </dgm:pt>
    <dgm:pt modelId="{473A3457-87BE-4929-ACA0-B4DABB62EE48}" type="pres">
      <dgm:prSet presAssocID="{C582AC88-93F7-4CDB-ABAB-5BCEEEA1EAF1}" presName="spacer" presStyleCnt="0"/>
      <dgm:spPr/>
    </dgm:pt>
    <dgm:pt modelId="{ABDC92F8-6DC0-4A40-A10C-0B5F42222199}" type="pres">
      <dgm:prSet presAssocID="{59F53394-FA9F-435C-AF0C-E980E136915F}" presName="parentText" presStyleLbl="node1" presStyleIdx="4" presStyleCnt="6" custScaleY="125068">
        <dgm:presLayoutVars>
          <dgm:chMax val="0"/>
          <dgm:bulletEnabled val="1"/>
        </dgm:presLayoutVars>
      </dgm:prSet>
      <dgm:spPr/>
    </dgm:pt>
    <dgm:pt modelId="{5E7D079F-C946-42A4-BFBB-7C617075C96D}" type="pres">
      <dgm:prSet presAssocID="{98C63FF6-24F6-47A1-8C13-F788DE20B96B}" presName="spacer" presStyleCnt="0"/>
      <dgm:spPr/>
    </dgm:pt>
    <dgm:pt modelId="{875D4230-BFD0-4281-A1A5-06402E82EA3F}" type="pres">
      <dgm:prSet presAssocID="{C8921FA1-8535-4F38-B11F-D752CDDBA8FA}" presName="parentText" presStyleLbl="node1" presStyleIdx="5" presStyleCnt="6" custScaleY="109348" custLinFactNeighborY="-13779">
        <dgm:presLayoutVars>
          <dgm:chMax val="0"/>
          <dgm:bulletEnabled val="1"/>
        </dgm:presLayoutVars>
      </dgm:prSet>
      <dgm:spPr/>
    </dgm:pt>
  </dgm:ptLst>
  <dgm:cxnLst>
    <dgm:cxn modelId="{A34CDD0F-A562-4317-90F6-412661081B9B}" srcId="{1F8717DC-4995-4762-B4EB-A054D1D37C6A}" destId="{C294EBA3-12F0-4CC6-8418-8AB64ABC91A7}" srcOrd="3" destOrd="0" parTransId="{5DB21B89-AE3C-4310-8126-E9F8965B5AB3}" sibTransId="{C582AC88-93F7-4CDB-ABAB-5BCEEEA1EAF1}"/>
    <dgm:cxn modelId="{3ADFAB19-6DD1-46B0-B67E-83E9277C6BE2}" srcId="{1F8717DC-4995-4762-B4EB-A054D1D37C6A}" destId="{0426A06D-7C68-4102-84D2-16590935EE1D}" srcOrd="1" destOrd="0" parTransId="{D6E4652E-16ED-4B95-9D51-ED1B2803618E}" sibTransId="{1BCFA1FC-D9F0-46CB-B416-AA269A0A8B2C}"/>
    <dgm:cxn modelId="{77B2AD68-7B04-4DF0-9A32-CD816AB65C41}" type="presOf" srcId="{2151659D-DBE4-407E-BF84-048144B758B6}" destId="{77106153-28F1-4A1D-8F09-E00861615389}" srcOrd="0" destOrd="0" presId="urn:microsoft.com/office/officeart/2005/8/layout/vList2"/>
    <dgm:cxn modelId="{16F37250-A34A-4629-AB85-FAF027A7B81D}" srcId="{1F8717DC-4995-4762-B4EB-A054D1D37C6A}" destId="{04D7BA31-8639-4C38-99A1-4805BF44164D}" srcOrd="0" destOrd="0" parTransId="{709BF8D7-4EA7-4A1C-98EB-F9ECC1395A7C}" sibTransId="{19AAE4DB-D3E8-4832-B8F0-33B3E8101778}"/>
    <dgm:cxn modelId="{06729C71-2DCA-4BB7-B48B-2F55E514DD74}" type="presOf" srcId="{1F8717DC-4995-4762-B4EB-A054D1D37C6A}" destId="{D830E3F9-AD74-4C65-8C1A-8069B3C8DC15}" srcOrd="0" destOrd="0" presId="urn:microsoft.com/office/officeart/2005/8/layout/vList2"/>
    <dgm:cxn modelId="{4BF4FD51-68B2-4343-83C3-92BA75CB4B8E}" srcId="{1F8717DC-4995-4762-B4EB-A054D1D37C6A}" destId="{59F53394-FA9F-435C-AF0C-E980E136915F}" srcOrd="4" destOrd="0" parTransId="{694D61ED-E31B-43B1-A135-FDDF65D79328}" sibTransId="{98C63FF6-24F6-47A1-8C13-F788DE20B96B}"/>
    <dgm:cxn modelId="{42EDD155-5645-4D53-BB19-7B2F3F3F9746}" type="presOf" srcId="{0426A06D-7C68-4102-84D2-16590935EE1D}" destId="{D0085982-4561-4FAE-9400-FA5B1EFB042D}" srcOrd="0" destOrd="0" presId="urn:microsoft.com/office/officeart/2005/8/layout/vList2"/>
    <dgm:cxn modelId="{75F04356-2520-4B20-833B-35FC625D12D4}" type="presOf" srcId="{C8921FA1-8535-4F38-B11F-D752CDDBA8FA}" destId="{875D4230-BFD0-4281-A1A5-06402E82EA3F}" srcOrd="0" destOrd="0" presId="urn:microsoft.com/office/officeart/2005/8/layout/vList2"/>
    <dgm:cxn modelId="{4D2C808B-7C0C-428B-A650-52981FBA9A0E}" type="presOf" srcId="{C294EBA3-12F0-4CC6-8418-8AB64ABC91A7}" destId="{5ECCEFFA-A12D-4EC4-9506-C4C2185B3D88}" srcOrd="0" destOrd="0" presId="urn:microsoft.com/office/officeart/2005/8/layout/vList2"/>
    <dgm:cxn modelId="{1D4312C7-23A4-4C6C-B688-054C2385755E}" type="presOf" srcId="{04D7BA31-8639-4C38-99A1-4805BF44164D}" destId="{17763545-7DC6-44E4-8F17-14028FB789D5}" srcOrd="0" destOrd="0" presId="urn:microsoft.com/office/officeart/2005/8/layout/vList2"/>
    <dgm:cxn modelId="{D981A8D1-DCC0-4CFD-A1A0-C048E1C6B4E4}" srcId="{1F8717DC-4995-4762-B4EB-A054D1D37C6A}" destId="{2151659D-DBE4-407E-BF84-048144B758B6}" srcOrd="2" destOrd="0" parTransId="{9D7EB08F-772C-4F46-853A-9B3B33ED648C}" sibTransId="{72C0AC62-A6BE-4031-9318-3C63CEC6EF92}"/>
    <dgm:cxn modelId="{6B9151E1-5898-4867-95CA-64C0EE627E57}" srcId="{1F8717DC-4995-4762-B4EB-A054D1D37C6A}" destId="{C8921FA1-8535-4F38-B11F-D752CDDBA8FA}" srcOrd="5" destOrd="0" parTransId="{581F3AB2-E619-4798-BEED-8D42DDCC08E1}" sibTransId="{4D9630A4-563E-4888-BE55-FF8B06310C57}"/>
    <dgm:cxn modelId="{1A0166FA-6805-4649-8A72-B557B0D8F3C3}" type="presOf" srcId="{59F53394-FA9F-435C-AF0C-E980E136915F}" destId="{ABDC92F8-6DC0-4A40-A10C-0B5F42222199}" srcOrd="0" destOrd="0" presId="urn:microsoft.com/office/officeart/2005/8/layout/vList2"/>
    <dgm:cxn modelId="{07FB0660-D895-47A8-8F31-B2A7B338D477}" type="presParOf" srcId="{D830E3F9-AD74-4C65-8C1A-8069B3C8DC15}" destId="{17763545-7DC6-44E4-8F17-14028FB789D5}" srcOrd="0" destOrd="0" presId="urn:microsoft.com/office/officeart/2005/8/layout/vList2"/>
    <dgm:cxn modelId="{6F744492-31E7-4F43-B76B-CE20F2E3E650}" type="presParOf" srcId="{D830E3F9-AD74-4C65-8C1A-8069B3C8DC15}" destId="{BFDFA941-543B-494A-AB92-D88343F8FB5A}" srcOrd="1" destOrd="0" presId="urn:microsoft.com/office/officeart/2005/8/layout/vList2"/>
    <dgm:cxn modelId="{A3FD5E79-EC29-49D8-BE3E-5BAC19F7009C}" type="presParOf" srcId="{D830E3F9-AD74-4C65-8C1A-8069B3C8DC15}" destId="{D0085982-4561-4FAE-9400-FA5B1EFB042D}" srcOrd="2" destOrd="0" presId="urn:microsoft.com/office/officeart/2005/8/layout/vList2"/>
    <dgm:cxn modelId="{0F2D9994-A95E-4CE4-82EA-2B310EBF38A6}" type="presParOf" srcId="{D830E3F9-AD74-4C65-8C1A-8069B3C8DC15}" destId="{1ADAF616-EC1F-4F2B-A692-4C9AB4D1DCC6}" srcOrd="3" destOrd="0" presId="urn:microsoft.com/office/officeart/2005/8/layout/vList2"/>
    <dgm:cxn modelId="{D3B3EA73-4EAA-450A-8250-609F707292A8}" type="presParOf" srcId="{D830E3F9-AD74-4C65-8C1A-8069B3C8DC15}" destId="{77106153-28F1-4A1D-8F09-E00861615389}" srcOrd="4" destOrd="0" presId="urn:microsoft.com/office/officeart/2005/8/layout/vList2"/>
    <dgm:cxn modelId="{B9915250-B5A7-46A8-9C5C-78C6750F346C}" type="presParOf" srcId="{D830E3F9-AD74-4C65-8C1A-8069B3C8DC15}" destId="{26D88CBE-C380-4C48-BE7A-3B96B82FC04A}" srcOrd="5" destOrd="0" presId="urn:microsoft.com/office/officeart/2005/8/layout/vList2"/>
    <dgm:cxn modelId="{8B97609D-1D65-4D44-94A2-1EEC7C2EC7A6}" type="presParOf" srcId="{D830E3F9-AD74-4C65-8C1A-8069B3C8DC15}" destId="{5ECCEFFA-A12D-4EC4-9506-C4C2185B3D88}" srcOrd="6" destOrd="0" presId="urn:microsoft.com/office/officeart/2005/8/layout/vList2"/>
    <dgm:cxn modelId="{A0E4348A-8323-44DE-918F-22A92903096B}" type="presParOf" srcId="{D830E3F9-AD74-4C65-8C1A-8069B3C8DC15}" destId="{473A3457-87BE-4929-ACA0-B4DABB62EE48}" srcOrd="7" destOrd="0" presId="urn:microsoft.com/office/officeart/2005/8/layout/vList2"/>
    <dgm:cxn modelId="{C9502D41-7C83-4C15-82B2-3F2ADBC66929}" type="presParOf" srcId="{D830E3F9-AD74-4C65-8C1A-8069B3C8DC15}" destId="{ABDC92F8-6DC0-4A40-A10C-0B5F42222199}" srcOrd="8" destOrd="0" presId="urn:microsoft.com/office/officeart/2005/8/layout/vList2"/>
    <dgm:cxn modelId="{8BD51B45-A5E4-40CF-AD27-F74A35830451}" type="presParOf" srcId="{D830E3F9-AD74-4C65-8C1A-8069B3C8DC15}" destId="{5E7D079F-C946-42A4-BFBB-7C617075C96D}" srcOrd="9" destOrd="0" presId="urn:microsoft.com/office/officeart/2005/8/layout/vList2"/>
    <dgm:cxn modelId="{3F6074A5-65E8-4DB3-9A0D-F7EBE6B8B1DF}" type="presParOf" srcId="{D830E3F9-AD74-4C65-8C1A-8069B3C8DC15}" destId="{875D4230-BFD0-4281-A1A5-06402E82EA3F}" srcOrd="1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4A1F50E-16B9-47EF-A61D-DA0F788CFD7B}"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0343B074-9B81-41FC-B2B8-885FB7722305}">
      <dgm:prSet/>
      <dgm:spPr/>
      <dgm:t>
        <a:bodyPr/>
        <a:lstStyle/>
        <a:p>
          <a:pPr>
            <a:defRPr b="1"/>
          </a:pPr>
          <a:r>
            <a:rPr lang="en-US" b="0" dirty="0"/>
            <a:t>OBS Studio</a:t>
          </a:r>
        </a:p>
      </dgm:t>
    </dgm:pt>
    <dgm:pt modelId="{A6C9926B-24A5-4533-8143-1FAD2F6C7794}" type="parTrans" cxnId="{817A285D-A975-4189-88B9-7D3036435422}">
      <dgm:prSet/>
      <dgm:spPr/>
      <dgm:t>
        <a:bodyPr/>
        <a:lstStyle/>
        <a:p>
          <a:endParaRPr lang="en-US"/>
        </a:p>
      </dgm:t>
    </dgm:pt>
    <dgm:pt modelId="{3CE70616-972D-4D63-828D-4C26EFEEA763}" type="sibTrans" cxnId="{817A285D-A975-4189-88B9-7D3036435422}">
      <dgm:prSet/>
      <dgm:spPr/>
      <dgm:t>
        <a:bodyPr/>
        <a:lstStyle/>
        <a:p>
          <a:endParaRPr lang="en-US"/>
        </a:p>
      </dgm:t>
    </dgm:pt>
    <dgm:pt modelId="{F14B17F8-568D-4383-A1C8-6FBFE5FC09FB}">
      <dgm:prSet/>
      <dgm:spPr/>
      <dgm:t>
        <a:bodyPr/>
        <a:lstStyle/>
        <a:p>
          <a:r>
            <a:rPr lang="en-US" dirty="0"/>
            <a:t>Already using it to record</a:t>
          </a:r>
        </a:p>
      </dgm:t>
    </dgm:pt>
    <dgm:pt modelId="{52DD964C-253D-41AA-A4C6-B1033C3401F3}" type="parTrans" cxnId="{39A7E99F-3B2F-41B6-9B2E-9F5145B341B0}">
      <dgm:prSet/>
      <dgm:spPr/>
      <dgm:t>
        <a:bodyPr/>
        <a:lstStyle/>
        <a:p>
          <a:endParaRPr lang="en-US"/>
        </a:p>
      </dgm:t>
    </dgm:pt>
    <dgm:pt modelId="{7EA9F64F-E0BC-4F3F-BB8D-E9B21E1E2DBE}" type="sibTrans" cxnId="{39A7E99F-3B2F-41B6-9B2E-9F5145B341B0}">
      <dgm:prSet/>
      <dgm:spPr/>
      <dgm:t>
        <a:bodyPr/>
        <a:lstStyle/>
        <a:p>
          <a:endParaRPr lang="en-US"/>
        </a:p>
      </dgm:t>
    </dgm:pt>
    <dgm:pt modelId="{0D6F41BA-F8B8-47A7-8230-D85DE8206612}">
      <dgm:prSet/>
      <dgm:spPr/>
      <dgm:t>
        <a:bodyPr/>
        <a:lstStyle/>
        <a:p>
          <a:r>
            <a:rPr lang="en-US"/>
            <a:t>Could also use it to stream with little additional overhead</a:t>
          </a:r>
        </a:p>
      </dgm:t>
    </dgm:pt>
    <dgm:pt modelId="{5DDB73C8-DBF7-4CD4-96E4-3C7660814E39}" type="parTrans" cxnId="{7CA9D3EF-D75B-45DF-A17D-BC6581F3A768}">
      <dgm:prSet/>
      <dgm:spPr/>
      <dgm:t>
        <a:bodyPr/>
        <a:lstStyle/>
        <a:p>
          <a:endParaRPr lang="en-US"/>
        </a:p>
      </dgm:t>
    </dgm:pt>
    <dgm:pt modelId="{98CAEE59-DF55-4DEA-967A-63822893FB25}" type="sibTrans" cxnId="{7CA9D3EF-D75B-45DF-A17D-BC6581F3A768}">
      <dgm:prSet/>
      <dgm:spPr/>
      <dgm:t>
        <a:bodyPr/>
        <a:lstStyle/>
        <a:p>
          <a:endParaRPr lang="en-US"/>
        </a:p>
      </dgm:t>
    </dgm:pt>
    <dgm:pt modelId="{BE254B77-9A77-4F02-956F-D69264024A64}">
      <dgm:prSet/>
      <dgm:spPr/>
      <dgm:t>
        <a:bodyPr/>
        <a:lstStyle/>
        <a:p>
          <a:pPr>
            <a:defRPr b="1"/>
          </a:pPr>
          <a:r>
            <a:rPr lang="en-US" b="0" dirty="0"/>
            <a:t>Stream to My Own Domain</a:t>
          </a:r>
        </a:p>
      </dgm:t>
    </dgm:pt>
    <dgm:pt modelId="{58572260-BF5B-414B-83F8-26EA661D420B}" type="parTrans" cxnId="{82D49C87-46C7-4C9D-8B57-B32FA6496281}">
      <dgm:prSet/>
      <dgm:spPr/>
      <dgm:t>
        <a:bodyPr/>
        <a:lstStyle/>
        <a:p>
          <a:endParaRPr lang="en-US"/>
        </a:p>
      </dgm:t>
    </dgm:pt>
    <dgm:pt modelId="{8D25C4B8-130B-45B0-BF2F-D63D4B8F0EF8}" type="sibTrans" cxnId="{82D49C87-46C7-4C9D-8B57-B32FA6496281}">
      <dgm:prSet/>
      <dgm:spPr/>
      <dgm:t>
        <a:bodyPr/>
        <a:lstStyle/>
        <a:p>
          <a:endParaRPr lang="en-US"/>
        </a:p>
      </dgm:t>
    </dgm:pt>
    <dgm:pt modelId="{3E9B8992-B3D2-4CB7-89E3-40590B1685FE}">
      <dgm:prSet/>
      <dgm:spPr/>
      <dgm:t>
        <a:bodyPr/>
        <a:lstStyle/>
        <a:p>
          <a:r>
            <a:rPr lang="en-US"/>
            <a:t>I already have my own domain, but no hardware</a:t>
          </a:r>
        </a:p>
      </dgm:t>
    </dgm:pt>
    <dgm:pt modelId="{7912D287-496A-4F1E-A985-12F9D1DBB748}" type="parTrans" cxnId="{51E6F1C2-1C39-470C-B368-5235653D34AA}">
      <dgm:prSet/>
      <dgm:spPr/>
      <dgm:t>
        <a:bodyPr/>
        <a:lstStyle/>
        <a:p>
          <a:endParaRPr lang="en-US"/>
        </a:p>
      </dgm:t>
    </dgm:pt>
    <dgm:pt modelId="{9B784B33-B289-4669-907E-B0722791A84D}" type="sibTrans" cxnId="{51E6F1C2-1C39-470C-B368-5235653D34AA}">
      <dgm:prSet/>
      <dgm:spPr/>
      <dgm:t>
        <a:bodyPr/>
        <a:lstStyle/>
        <a:p>
          <a:endParaRPr lang="en-US"/>
        </a:p>
      </dgm:t>
    </dgm:pt>
    <dgm:pt modelId="{8F72DAE6-EE1A-403C-9B2D-1DE5E8A744A8}">
      <dgm:prSet/>
      <dgm:spPr/>
      <dgm:t>
        <a:bodyPr/>
        <a:lstStyle/>
        <a:p>
          <a:r>
            <a:rPr lang="en-US"/>
            <a:t>Could buy/subscribe to cloud computing, but would still be entrusting my data to a third party</a:t>
          </a:r>
        </a:p>
      </dgm:t>
    </dgm:pt>
    <dgm:pt modelId="{49DBBD6A-8335-4367-BC43-957BA420664F}" type="parTrans" cxnId="{B3DDFFDA-860A-4C6B-84D2-1F2E236910A4}">
      <dgm:prSet/>
      <dgm:spPr/>
      <dgm:t>
        <a:bodyPr/>
        <a:lstStyle/>
        <a:p>
          <a:endParaRPr lang="en-US"/>
        </a:p>
      </dgm:t>
    </dgm:pt>
    <dgm:pt modelId="{5130C38C-2196-4175-A189-7E4453959501}" type="sibTrans" cxnId="{B3DDFFDA-860A-4C6B-84D2-1F2E236910A4}">
      <dgm:prSet/>
      <dgm:spPr/>
      <dgm:t>
        <a:bodyPr/>
        <a:lstStyle/>
        <a:p>
          <a:endParaRPr lang="en-US"/>
        </a:p>
      </dgm:t>
    </dgm:pt>
    <dgm:pt modelId="{66D034C8-D68F-4BC9-B5FD-ED0A712DA14E}">
      <dgm:prSet/>
      <dgm:spPr/>
      <dgm:t>
        <a:bodyPr/>
        <a:lstStyle/>
        <a:p>
          <a:r>
            <a:rPr lang="en-US" dirty="0"/>
            <a:t>Public exposure of the stream and of my home network if misconfigured</a:t>
          </a:r>
        </a:p>
      </dgm:t>
    </dgm:pt>
    <dgm:pt modelId="{5B1742B5-65A0-46D5-86D8-AF5892AA7869}" type="parTrans" cxnId="{B1B68A96-D16C-4495-BA4E-207C643ABD3F}">
      <dgm:prSet/>
      <dgm:spPr/>
      <dgm:t>
        <a:bodyPr/>
        <a:lstStyle/>
        <a:p>
          <a:endParaRPr lang="en-US"/>
        </a:p>
      </dgm:t>
    </dgm:pt>
    <dgm:pt modelId="{CE7364FC-25D8-48A3-9F44-F0825C3E64D5}" type="sibTrans" cxnId="{B1B68A96-D16C-4495-BA4E-207C643ABD3F}">
      <dgm:prSet/>
      <dgm:spPr/>
      <dgm:t>
        <a:bodyPr/>
        <a:lstStyle/>
        <a:p>
          <a:endParaRPr lang="en-US"/>
        </a:p>
      </dgm:t>
    </dgm:pt>
    <dgm:pt modelId="{4F1C9653-5761-46D6-B1D3-507F12FC12DC}">
      <dgm:prSet/>
      <dgm:spPr/>
      <dgm:t>
        <a:bodyPr/>
        <a:lstStyle/>
        <a:p>
          <a:pPr>
            <a:defRPr b="1"/>
          </a:pPr>
          <a:r>
            <a:rPr lang="en-US" b="0" dirty="0"/>
            <a:t>Stream to YouTube</a:t>
          </a:r>
        </a:p>
      </dgm:t>
    </dgm:pt>
    <dgm:pt modelId="{B0AF2E9B-AD3F-4D26-AE10-C6202287BF51}" type="parTrans" cxnId="{69B5D466-90D9-41A7-A2DD-F2D540E64955}">
      <dgm:prSet/>
      <dgm:spPr/>
      <dgm:t>
        <a:bodyPr/>
        <a:lstStyle/>
        <a:p>
          <a:endParaRPr lang="en-US"/>
        </a:p>
      </dgm:t>
    </dgm:pt>
    <dgm:pt modelId="{1C848B27-EC92-4177-AE82-C6EC7C5EC28C}" type="sibTrans" cxnId="{69B5D466-90D9-41A7-A2DD-F2D540E64955}">
      <dgm:prSet/>
      <dgm:spPr/>
      <dgm:t>
        <a:bodyPr/>
        <a:lstStyle/>
        <a:p>
          <a:endParaRPr lang="en-US"/>
        </a:p>
      </dgm:t>
    </dgm:pt>
    <dgm:pt modelId="{126F1E80-A03C-4BF8-A9F6-E271640E1001}">
      <dgm:prSet/>
      <dgm:spPr/>
      <dgm:t>
        <a:bodyPr/>
        <a:lstStyle/>
        <a:p>
          <a:r>
            <a:rPr lang="en-US" dirty="0"/>
            <a:t>Could stream as either unlisted (no security, but I’m the only person with the link) or private (only people signed into google accounts that I authorize could view)</a:t>
          </a:r>
        </a:p>
      </dgm:t>
    </dgm:pt>
    <dgm:pt modelId="{5DAA84F1-A965-49DE-8D9B-0990850DE200}" type="parTrans" cxnId="{2B3785A1-B972-4818-8D6E-CD6C1483B466}">
      <dgm:prSet/>
      <dgm:spPr/>
      <dgm:t>
        <a:bodyPr/>
        <a:lstStyle/>
        <a:p>
          <a:endParaRPr lang="en-US"/>
        </a:p>
      </dgm:t>
    </dgm:pt>
    <dgm:pt modelId="{51EABF25-EBEE-459C-BBEE-0DD05A1289D2}" type="sibTrans" cxnId="{2B3785A1-B972-4818-8D6E-CD6C1483B466}">
      <dgm:prSet/>
      <dgm:spPr/>
      <dgm:t>
        <a:bodyPr/>
        <a:lstStyle/>
        <a:p>
          <a:endParaRPr lang="en-US"/>
        </a:p>
      </dgm:t>
    </dgm:pt>
    <dgm:pt modelId="{56B33059-963E-4EA9-9F76-FC9367ABF9D0}">
      <dgm:prSet/>
      <dgm:spPr/>
      <dgm:t>
        <a:bodyPr/>
        <a:lstStyle/>
        <a:p>
          <a:r>
            <a:rPr lang="en-US"/>
            <a:t>Has DVR so I could pause, rewind, and fast forward through livestream for up to 12 hours of footage</a:t>
          </a:r>
        </a:p>
      </dgm:t>
    </dgm:pt>
    <dgm:pt modelId="{5CBEDD6B-4491-411E-B35A-13690EEB409C}" type="parTrans" cxnId="{898F0631-5B6D-4BAA-A3EE-BEE32A669561}">
      <dgm:prSet/>
      <dgm:spPr/>
      <dgm:t>
        <a:bodyPr/>
        <a:lstStyle/>
        <a:p>
          <a:endParaRPr lang="en-US"/>
        </a:p>
      </dgm:t>
    </dgm:pt>
    <dgm:pt modelId="{175A17ED-B724-41B6-8F83-4E857E76F159}" type="sibTrans" cxnId="{898F0631-5B6D-4BAA-A3EE-BEE32A669561}">
      <dgm:prSet/>
      <dgm:spPr/>
      <dgm:t>
        <a:bodyPr/>
        <a:lstStyle/>
        <a:p>
          <a:endParaRPr lang="en-US"/>
        </a:p>
      </dgm:t>
    </dgm:pt>
    <dgm:pt modelId="{77535517-0EC9-410A-A008-A204D0CDC259}">
      <dgm:prSet/>
      <dgm:spPr/>
      <dgm:t>
        <a:bodyPr/>
        <a:lstStyle/>
        <a:p>
          <a:r>
            <a:rPr lang="en-US" dirty="0"/>
            <a:t>Stores my video on YouTube’s servers</a:t>
          </a:r>
        </a:p>
      </dgm:t>
    </dgm:pt>
    <dgm:pt modelId="{2502AA23-A044-463F-8A0D-DBD92E66075F}" type="parTrans" cxnId="{1161D782-CC0F-4338-9701-E2023E0628F4}">
      <dgm:prSet/>
      <dgm:spPr/>
      <dgm:t>
        <a:bodyPr/>
        <a:lstStyle/>
        <a:p>
          <a:endParaRPr lang="en-US"/>
        </a:p>
      </dgm:t>
    </dgm:pt>
    <dgm:pt modelId="{AF12BCF2-9C4F-48D3-AE2E-04196F842CB4}" type="sibTrans" cxnId="{1161D782-CC0F-4338-9701-E2023E0628F4}">
      <dgm:prSet/>
      <dgm:spPr/>
      <dgm:t>
        <a:bodyPr/>
        <a:lstStyle/>
        <a:p>
          <a:endParaRPr lang="en-US"/>
        </a:p>
      </dgm:t>
    </dgm:pt>
    <dgm:pt modelId="{AECB57B0-47CD-4BAC-A0AC-643F0F9DBBDB}">
      <dgm:prSet/>
      <dgm:spPr/>
      <dgm:t>
        <a:bodyPr/>
        <a:lstStyle/>
        <a:p>
          <a:r>
            <a:rPr lang="en-US" dirty="0"/>
            <a:t>Is against YouTube’s terms of service</a:t>
          </a:r>
        </a:p>
      </dgm:t>
    </dgm:pt>
    <dgm:pt modelId="{648A16CF-838E-43F5-9A0D-867414C55B97}" type="parTrans" cxnId="{15D22D3A-6D0C-4394-AFB5-FC3715167629}">
      <dgm:prSet/>
      <dgm:spPr/>
      <dgm:t>
        <a:bodyPr/>
        <a:lstStyle/>
        <a:p>
          <a:endParaRPr lang="en-US"/>
        </a:p>
      </dgm:t>
    </dgm:pt>
    <dgm:pt modelId="{26AAEF3B-7CB4-4202-9874-FC81EB1ED9CD}" type="sibTrans" cxnId="{15D22D3A-6D0C-4394-AFB5-FC3715167629}">
      <dgm:prSet/>
      <dgm:spPr/>
      <dgm:t>
        <a:bodyPr/>
        <a:lstStyle/>
        <a:p>
          <a:endParaRPr lang="en-US"/>
        </a:p>
      </dgm:t>
    </dgm:pt>
    <dgm:pt modelId="{53D4E7E8-7AB3-4015-94B4-423ED2A8544B}" type="pres">
      <dgm:prSet presAssocID="{44A1F50E-16B9-47EF-A61D-DA0F788CFD7B}" presName="Name0" presStyleCnt="0">
        <dgm:presLayoutVars>
          <dgm:dir/>
          <dgm:animLvl val="lvl"/>
          <dgm:resizeHandles val="exact"/>
        </dgm:presLayoutVars>
      </dgm:prSet>
      <dgm:spPr/>
    </dgm:pt>
    <dgm:pt modelId="{5337D0AD-BF94-4C3C-B902-923EDF9EFAAF}" type="pres">
      <dgm:prSet presAssocID="{0343B074-9B81-41FC-B2B8-885FB7722305}" presName="linNode" presStyleCnt="0"/>
      <dgm:spPr/>
    </dgm:pt>
    <dgm:pt modelId="{1A503EBE-0C9D-4C9D-BDD2-64A79A965997}" type="pres">
      <dgm:prSet presAssocID="{0343B074-9B81-41FC-B2B8-885FB7722305}" presName="parTx" presStyleLbl="revTx" presStyleIdx="0" presStyleCnt="3">
        <dgm:presLayoutVars>
          <dgm:chMax val="1"/>
          <dgm:bulletEnabled val="1"/>
        </dgm:presLayoutVars>
      </dgm:prSet>
      <dgm:spPr/>
    </dgm:pt>
    <dgm:pt modelId="{9CF99779-C879-4833-A165-700285539CBC}" type="pres">
      <dgm:prSet presAssocID="{0343B074-9B81-41FC-B2B8-885FB7722305}" presName="bracket" presStyleLbl="parChTrans1D1" presStyleIdx="0" presStyleCnt="3"/>
      <dgm:spPr/>
    </dgm:pt>
    <dgm:pt modelId="{A7E0C87B-98A7-4D90-8B76-A75B1E0D14B7}" type="pres">
      <dgm:prSet presAssocID="{0343B074-9B81-41FC-B2B8-885FB7722305}" presName="spH" presStyleCnt="0"/>
      <dgm:spPr/>
    </dgm:pt>
    <dgm:pt modelId="{4C220558-88FF-4979-81CA-3086E875165C}" type="pres">
      <dgm:prSet presAssocID="{0343B074-9B81-41FC-B2B8-885FB7722305}" presName="desTx" presStyleLbl="node1" presStyleIdx="0" presStyleCnt="3">
        <dgm:presLayoutVars>
          <dgm:bulletEnabled val="1"/>
        </dgm:presLayoutVars>
      </dgm:prSet>
      <dgm:spPr/>
    </dgm:pt>
    <dgm:pt modelId="{B91F7FF9-F0D3-44E4-898A-B5B461781EFF}" type="pres">
      <dgm:prSet presAssocID="{3CE70616-972D-4D63-828D-4C26EFEEA763}" presName="spV" presStyleCnt="0"/>
      <dgm:spPr/>
    </dgm:pt>
    <dgm:pt modelId="{B11FDE2B-BB02-4FD4-A0C4-5679D01A7B38}" type="pres">
      <dgm:prSet presAssocID="{BE254B77-9A77-4F02-956F-D69264024A64}" presName="linNode" presStyleCnt="0"/>
      <dgm:spPr/>
    </dgm:pt>
    <dgm:pt modelId="{9DD6177A-FD9F-4A18-8F8C-65DFC3129DB7}" type="pres">
      <dgm:prSet presAssocID="{BE254B77-9A77-4F02-956F-D69264024A64}" presName="parTx" presStyleLbl="revTx" presStyleIdx="1" presStyleCnt="3">
        <dgm:presLayoutVars>
          <dgm:chMax val="1"/>
          <dgm:bulletEnabled val="1"/>
        </dgm:presLayoutVars>
      </dgm:prSet>
      <dgm:spPr/>
    </dgm:pt>
    <dgm:pt modelId="{0BFA5881-02A1-4ED8-85EF-EF9CCABC5092}" type="pres">
      <dgm:prSet presAssocID="{BE254B77-9A77-4F02-956F-D69264024A64}" presName="bracket" presStyleLbl="parChTrans1D1" presStyleIdx="1" presStyleCnt="3"/>
      <dgm:spPr/>
    </dgm:pt>
    <dgm:pt modelId="{747D8A45-A5F3-4AA8-ADBB-CA0E09D17A7D}" type="pres">
      <dgm:prSet presAssocID="{BE254B77-9A77-4F02-956F-D69264024A64}" presName="spH" presStyleCnt="0"/>
      <dgm:spPr/>
    </dgm:pt>
    <dgm:pt modelId="{CDAC5252-4842-4031-95A0-34715A33AE15}" type="pres">
      <dgm:prSet presAssocID="{BE254B77-9A77-4F02-956F-D69264024A64}" presName="desTx" presStyleLbl="node1" presStyleIdx="1" presStyleCnt="3">
        <dgm:presLayoutVars>
          <dgm:bulletEnabled val="1"/>
        </dgm:presLayoutVars>
      </dgm:prSet>
      <dgm:spPr/>
    </dgm:pt>
    <dgm:pt modelId="{9CD718FB-4E46-4899-A27B-BDCD3B9EC7BD}" type="pres">
      <dgm:prSet presAssocID="{8D25C4B8-130B-45B0-BF2F-D63D4B8F0EF8}" presName="spV" presStyleCnt="0"/>
      <dgm:spPr/>
    </dgm:pt>
    <dgm:pt modelId="{BE11E976-4673-4732-96F0-D8A4100268D2}" type="pres">
      <dgm:prSet presAssocID="{4F1C9653-5761-46D6-B1D3-507F12FC12DC}" presName="linNode" presStyleCnt="0"/>
      <dgm:spPr/>
    </dgm:pt>
    <dgm:pt modelId="{725F85DA-3BDB-42A7-B685-A144E97FFC18}" type="pres">
      <dgm:prSet presAssocID="{4F1C9653-5761-46D6-B1D3-507F12FC12DC}" presName="parTx" presStyleLbl="revTx" presStyleIdx="2" presStyleCnt="3">
        <dgm:presLayoutVars>
          <dgm:chMax val="1"/>
          <dgm:bulletEnabled val="1"/>
        </dgm:presLayoutVars>
      </dgm:prSet>
      <dgm:spPr/>
    </dgm:pt>
    <dgm:pt modelId="{C6690C1F-BD88-4F05-A5BA-49FDF1952143}" type="pres">
      <dgm:prSet presAssocID="{4F1C9653-5761-46D6-B1D3-507F12FC12DC}" presName="bracket" presStyleLbl="parChTrans1D1" presStyleIdx="2" presStyleCnt="3" custScaleY="79308"/>
      <dgm:spPr/>
    </dgm:pt>
    <dgm:pt modelId="{79E32FA4-0018-4D20-86DA-C926D70D4B49}" type="pres">
      <dgm:prSet presAssocID="{4F1C9653-5761-46D6-B1D3-507F12FC12DC}" presName="spH" presStyleCnt="0"/>
      <dgm:spPr/>
    </dgm:pt>
    <dgm:pt modelId="{A992AEB0-D52F-4AE5-A46F-35E673AD2AAF}" type="pres">
      <dgm:prSet presAssocID="{4F1C9653-5761-46D6-B1D3-507F12FC12DC}" presName="desTx" presStyleLbl="node1" presStyleIdx="2" presStyleCnt="3" custScaleY="80887">
        <dgm:presLayoutVars>
          <dgm:bulletEnabled val="1"/>
        </dgm:presLayoutVars>
      </dgm:prSet>
      <dgm:spPr/>
    </dgm:pt>
  </dgm:ptLst>
  <dgm:cxnLst>
    <dgm:cxn modelId="{0646CB0A-1545-44A6-B313-8C4939381797}" type="presOf" srcId="{3E9B8992-B3D2-4CB7-89E3-40590B1685FE}" destId="{CDAC5252-4842-4031-95A0-34715A33AE15}" srcOrd="0" destOrd="0" presId="urn:diagrams.loki3.com/BracketList"/>
    <dgm:cxn modelId="{BEE3232C-3FC1-42EB-B600-A2010D3BB2B1}" type="presOf" srcId="{BE254B77-9A77-4F02-956F-D69264024A64}" destId="{9DD6177A-FD9F-4A18-8F8C-65DFC3129DB7}" srcOrd="0" destOrd="0" presId="urn:diagrams.loki3.com/BracketList"/>
    <dgm:cxn modelId="{898F0631-5B6D-4BAA-A3EE-BEE32A669561}" srcId="{4F1C9653-5761-46D6-B1D3-507F12FC12DC}" destId="{56B33059-963E-4EA9-9F76-FC9367ABF9D0}" srcOrd="1" destOrd="0" parTransId="{5CBEDD6B-4491-411E-B35A-13690EEB409C}" sibTransId="{175A17ED-B724-41B6-8F83-4E857E76F159}"/>
    <dgm:cxn modelId="{837BD139-CE9E-4CA3-8079-7E40333FD2C1}" type="presOf" srcId="{8F72DAE6-EE1A-403C-9B2D-1DE5E8A744A8}" destId="{CDAC5252-4842-4031-95A0-34715A33AE15}" srcOrd="0" destOrd="1" presId="urn:diagrams.loki3.com/BracketList"/>
    <dgm:cxn modelId="{EAEAEC39-4F52-4EF9-AF6D-85ED030C828C}" type="presOf" srcId="{0343B074-9B81-41FC-B2B8-885FB7722305}" destId="{1A503EBE-0C9D-4C9D-BDD2-64A79A965997}" srcOrd="0" destOrd="0" presId="urn:diagrams.loki3.com/BracketList"/>
    <dgm:cxn modelId="{15D22D3A-6D0C-4394-AFB5-FC3715167629}" srcId="{4F1C9653-5761-46D6-B1D3-507F12FC12DC}" destId="{AECB57B0-47CD-4BAC-A0AC-643F0F9DBBDB}" srcOrd="3" destOrd="0" parTransId="{648A16CF-838E-43F5-9A0D-867414C55B97}" sibTransId="{26AAEF3B-7CB4-4202-9874-FC81EB1ED9CD}"/>
    <dgm:cxn modelId="{817A285D-A975-4189-88B9-7D3036435422}" srcId="{44A1F50E-16B9-47EF-A61D-DA0F788CFD7B}" destId="{0343B074-9B81-41FC-B2B8-885FB7722305}" srcOrd="0" destOrd="0" parTransId="{A6C9926B-24A5-4533-8143-1FAD2F6C7794}" sibTransId="{3CE70616-972D-4D63-828D-4C26EFEEA763}"/>
    <dgm:cxn modelId="{79C88C41-15FE-4F5B-9322-4EDDC61C80B6}" type="presOf" srcId="{4F1C9653-5761-46D6-B1D3-507F12FC12DC}" destId="{725F85DA-3BDB-42A7-B685-A144E97FFC18}" srcOrd="0" destOrd="0" presId="urn:diagrams.loki3.com/BracketList"/>
    <dgm:cxn modelId="{6AB81142-EA61-4201-B3BF-3837C6E19B98}" type="presOf" srcId="{126F1E80-A03C-4BF8-A9F6-E271640E1001}" destId="{A992AEB0-D52F-4AE5-A46F-35E673AD2AAF}" srcOrd="0" destOrd="0" presId="urn:diagrams.loki3.com/BracketList"/>
    <dgm:cxn modelId="{FD091E43-6E85-4D2A-8D76-BE398CC856D1}" type="presOf" srcId="{56B33059-963E-4EA9-9F76-FC9367ABF9D0}" destId="{A992AEB0-D52F-4AE5-A46F-35E673AD2AAF}" srcOrd="0" destOrd="1" presId="urn:diagrams.loki3.com/BracketList"/>
    <dgm:cxn modelId="{69B5D466-90D9-41A7-A2DD-F2D540E64955}" srcId="{44A1F50E-16B9-47EF-A61D-DA0F788CFD7B}" destId="{4F1C9653-5761-46D6-B1D3-507F12FC12DC}" srcOrd="2" destOrd="0" parTransId="{B0AF2E9B-AD3F-4D26-AE10-C6202287BF51}" sibTransId="{1C848B27-EC92-4177-AE82-C6EC7C5EC28C}"/>
    <dgm:cxn modelId="{22162857-F0BE-45FC-8A94-08751C67487C}" type="presOf" srcId="{0D6F41BA-F8B8-47A7-8230-D85DE8206612}" destId="{4C220558-88FF-4979-81CA-3086E875165C}" srcOrd="0" destOrd="1" presId="urn:diagrams.loki3.com/BracketList"/>
    <dgm:cxn modelId="{1161D782-CC0F-4338-9701-E2023E0628F4}" srcId="{4F1C9653-5761-46D6-B1D3-507F12FC12DC}" destId="{77535517-0EC9-410A-A008-A204D0CDC259}" srcOrd="2" destOrd="0" parTransId="{2502AA23-A044-463F-8A0D-DBD92E66075F}" sibTransId="{AF12BCF2-9C4F-48D3-AE2E-04196F842CB4}"/>
    <dgm:cxn modelId="{0B3BA886-2D83-4DF8-B5BE-A4751EF618C9}" type="presOf" srcId="{77535517-0EC9-410A-A008-A204D0CDC259}" destId="{A992AEB0-D52F-4AE5-A46F-35E673AD2AAF}" srcOrd="0" destOrd="2" presId="urn:diagrams.loki3.com/BracketList"/>
    <dgm:cxn modelId="{82D49C87-46C7-4C9D-8B57-B32FA6496281}" srcId="{44A1F50E-16B9-47EF-A61D-DA0F788CFD7B}" destId="{BE254B77-9A77-4F02-956F-D69264024A64}" srcOrd="1" destOrd="0" parTransId="{58572260-BF5B-414B-83F8-26EA661D420B}" sibTransId="{8D25C4B8-130B-45B0-BF2F-D63D4B8F0EF8}"/>
    <dgm:cxn modelId="{37518C92-D4CA-446F-A734-A959D50E9BBD}" type="presOf" srcId="{66D034C8-D68F-4BC9-B5FD-ED0A712DA14E}" destId="{CDAC5252-4842-4031-95A0-34715A33AE15}" srcOrd="0" destOrd="2" presId="urn:diagrams.loki3.com/BracketList"/>
    <dgm:cxn modelId="{B1B68A96-D16C-4495-BA4E-207C643ABD3F}" srcId="{BE254B77-9A77-4F02-956F-D69264024A64}" destId="{66D034C8-D68F-4BC9-B5FD-ED0A712DA14E}" srcOrd="2" destOrd="0" parTransId="{5B1742B5-65A0-46D5-86D8-AF5892AA7869}" sibTransId="{CE7364FC-25D8-48A3-9F44-F0825C3E64D5}"/>
    <dgm:cxn modelId="{39A7E99F-3B2F-41B6-9B2E-9F5145B341B0}" srcId="{0343B074-9B81-41FC-B2B8-885FB7722305}" destId="{F14B17F8-568D-4383-A1C8-6FBFE5FC09FB}" srcOrd="0" destOrd="0" parTransId="{52DD964C-253D-41AA-A4C6-B1033C3401F3}" sibTransId="{7EA9F64F-E0BC-4F3F-BB8D-E9B21E1E2DBE}"/>
    <dgm:cxn modelId="{2B3785A1-B972-4818-8D6E-CD6C1483B466}" srcId="{4F1C9653-5761-46D6-B1D3-507F12FC12DC}" destId="{126F1E80-A03C-4BF8-A9F6-E271640E1001}" srcOrd="0" destOrd="0" parTransId="{5DAA84F1-A965-49DE-8D9B-0990850DE200}" sibTransId="{51EABF25-EBEE-459C-BBEE-0DD05A1289D2}"/>
    <dgm:cxn modelId="{FB45F4B5-D674-41DA-99B1-D2587E761C7C}" type="presOf" srcId="{F14B17F8-568D-4383-A1C8-6FBFE5FC09FB}" destId="{4C220558-88FF-4979-81CA-3086E875165C}" srcOrd="0" destOrd="0" presId="urn:diagrams.loki3.com/BracketList"/>
    <dgm:cxn modelId="{51E6F1C2-1C39-470C-B368-5235653D34AA}" srcId="{BE254B77-9A77-4F02-956F-D69264024A64}" destId="{3E9B8992-B3D2-4CB7-89E3-40590B1685FE}" srcOrd="0" destOrd="0" parTransId="{7912D287-496A-4F1E-A985-12F9D1DBB748}" sibTransId="{9B784B33-B289-4669-907E-B0722791A84D}"/>
    <dgm:cxn modelId="{B3DDFFDA-860A-4C6B-84D2-1F2E236910A4}" srcId="{BE254B77-9A77-4F02-956F-D69264024A64}" destId="{8F72DAE6-EE1A-403C-9B2D-1DE5E8A744A8}" srcOrd="1" destOrd="0" parTransId="{49DBBD6A-8335-4367-BC43-957BA420664F}" sibTransId="{5130C38C-2196-4175-A189-7E4453959501}"/>
    <dgm:cxn modelId="{9AC9E6DB-1CBC-4A94-875C-5617309C84A0}" type="presOf" srcId="{AECB57B0-47CD-4BAC-A0AC-643F0F9DBBDB}" destId="{A992AEB0-D52F-4AE5-A46F-35E673AD2AAF}" srcOrd="0" destOrd="3" presId="urn:diagrams.loki3.com/BracketList"/>
    <dgm:cxn modelId="{4A55E1DF-2F61-4086-BACB-EB627059B64B}" type="presOf" srcId="{44A1F50E-16B9-47EF-A61D-DA0F788CFD7B}" destId="{53D4E7E8-7AB3-4015-94B4-423ED2A8544B}" srcOrd="0" destOrd="0" presId="urn:diagrams.loki3.com/BracketList"/>
    <dgm:cxn modelId="{7CA9D3EF-D75B-45DF-A17D-BC6581F3A768}" srcId="{0343B074-9B81-41FC-B2B8-885FB7722305}" destId="{0D6F41BA-F8B8-47A7-8230-D85DE8206612}" srcOrd="1" destOrd="0" parTransId="{5DDB73C8-DBF7-4CD4-96E4-3C7660814E39}" sibTransId="{98CAEE59-DF55-4DEA-967A-63822893FB25}"/>
    <dgm:cxn modelId="{054C249A-7E6D-437B-91AB-A232689EADC0}" type="presParOf" srcId="{53D4E7E8-7AB3-4015-94B4-423ED2A8544B}" destId="{5337D0AD-BF94-4C3C-B902-923EDF9EFAAF}" srcOrd="0" destOrd="0" presId="urn:diagrams.loki3.com/BracketList"/>
    <dgm:cxn modelId="{EE62B55E-0F68-40CF-96CA-1F51DFFE76D8}" type="presParOf" srcId="{5337D0AD-BF94-4C3C-B902-923EDF9EFAAF}" destId="{1A503EBE-0C9D-4C9D-BDD2-64A79A965997}" srcOrd="0" destOrd="0" presId="urn:diagrams.loki3.com/BracketList"/>
    <dgm:cxn modelId="{8091FBDD-BDFB-4531-835D-B8DB35B0BE9D}" type="presParOf" srcId="{5337D0AD-BF94-4C3C-B902-923EDF9EFAAF}" destId="{9CF99779-C879-4833-A165-700285539CBC}" srcOrd="1" destOrd="0" presId="urn:diagrams.loki3.com/BracketList"/>
    <dgm:cxn modelId="{B0EE3BD8-04DA-494C-8670-659EB1F3A507}" type="presParOf" srcId="{5337D0AD-BF94-4C3C-B902-923EDF9EFAAF}" destId="{A7E0C87B-98A7-4D90-8B76-A75B1E0D14B7}" srcOrd="2" destOrd="0" presId="urn:diagrams.loki3.com/BracketList"/>
    <dgm:cxn modelId="{8DBDD067-431D-4720-8534-D8B5756323E3}" type="presParOf" srcId="{5337D0AD-BF94-4C3C-B902-923EDF9EFAAF}" destId="{4C220558-88FF-4979-81CA-3086E875165C}" srcOrd="3" destOrd="0" presId="urn:diagrams.loki3.com/BracketList"/>
    <dgm:cxn modelId="{12A4AFFA-5D79-44DE-9DBE-0E2436394E0A}" type="presParOf" srcId="{53D4E7E8-7AB3-4015-94B4-423ED2A8544B}" destId="{B91F7FF9-F0D3-44E4-898A-B5B461781EFF}" srcOrd="1" destOrd="0" presId="urn:diagrams.loki3.com/BracketList"/>
    <dgm:cxn modelId="{34ADBEC4-77B6-4892-850F-229337A97709}" type="presParOf" srcId="{53D4E7E8-7AB3-4015-94B4-423ED2A8544B}" destId="{B11FDE2B-BB02-4FD4-A0C4-5679D01A7B38}" srcOrd="2" destOrd="0" presId="urn:diagrams.loki3.com/BracketList"/>
    <dgm:cxn modelId="{644336AE-123E-43E5-877C-D5E7E32BF62A}" type="presParOf" srcId="{B11FDE2B-BB02-4FD4-A0C4-5679D01A7B38}" destId="{9DD6177A-FD9F-4A18-8F8C-65DFC3129DB7}" srcOrd="0" destOrd="0" presId="urn:diagrams.loki3.com/BracketList"/>
    <dgm:cxn modelId="{827F4AAA-65EF-4A8F-A355-85A79177CCF7}" type="presParOf" srcId="{B11FDE2B-BB02-4FD4-A0C4-5679D01A7B38}" destId="{0BFA5881-02A1-4ED8-85EF-EF9CCABC5092}" srcOrd="1" destOrd="0" presId="urn:diagrams.loki3.com/BracketList"/>
    <dgm:cxn modelId="{F9D9AFA6-9DB0-4BB7-9D3E-C247C39DA56B}" type="presParOf" srcId="{B11FDE2B-BB02-4FD4-A0C4-5679D01A7B38}" destId="{747D8A45-A5F3-4AA8-ADBB-CA0E09D17A7D}" srcOrd="2" destOrd="0" presId="urn:diagrams.loki3.com/BracketList"/>
    <dgm:cxn modelId="{D36550CC-57D9-4197-B419-A940A598340A}" type="presParOf" srcId="{B11FDE2B-BB02-4FD4-A0C4-5679D01A7B38}" destId="{CDAC5252-4842-4031-95A0-34715A33AE15}" srcOrd="3" destOrd="0" presId="urn:diagrams.loki3.com/BracketList"/>
    <dgm:cxn modelId="{AA38294B-87D0-40D5-8EE1-3A0B4243B0BC}" type="presParOf" srcId="{53D4E7E8-7AB3-4015-94B4-423ED2A8544B}" destId="{9CD718FB-4E46-4899-A27B-BDCD3B9EC7BD}" srcOrd="3" destOrd="0" presId="urn:diagrams.loki3.com/BracketList"/>
    <dgm:cxn modelId="{41640556-5874-407F-9E42-E9B4CE246BC0}" type="presParOf" srcId="{53D4E7E8-7AB3-4015-94B4-423ED2A8544B}" destId="{BE11E976-4673-4732-96F0-D8A4100268D2}" srcOrd="4" destOrd="0" presId="urn:diagrams.loki3.com/BracketList"/>
    <dgm:cxn modelId="{6E10132A-28B1-43BB-89C3-7B8B6C23E477}" type="presParOf" srcId="{BE11E976-4673-4732-96F0-D8A4100268D2}" destId="{725F85DA-3BDB-42A7-B685-A144E97FFC18}" srcOrd="0" destOrd="0" presId="urn:diagrams.loki3.com/BracketList"/>
    <dgm:cxn modelId="{D6E15F54-106B-434D-84CF-D15E476506A3}" type="presParOf" srcId="{BE11E976-4673-4732-96F0-D8A4100268D2}" destId="{C6690C1F-BD88-4F05-A5BA-49FDF1952143}" srcOrd="1" destOrd="0" presId="urn:diagrams.loki3.com/BracketList"/>
    <dgm:cxn modelId="{320E55C4-0676-4183-80A7-19EDC471350F}" type="presParOf" srcId="{BE11E976-4673-4732-96F0-D8A4100268D2}" destId="{79E32FA4-0018-4D20-86DA-C926D70D4B49}" srcOrd="2" destOrd="0" presId="urn:diagrams.loki3.com/BracketList"/>
    <dgm:cxn modelId="{C3EEEDED-1CBC-4DA8-AC71-2EFABCF0CAD7}" type="presParOf" srcId="{BE11E976-4673-4732-96F0-D8A4100268D2}" destId="{A992AEB0-D52F-4AE5-A46F-35E673AD2AAF}"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B5C7144-0E45-49C7-90A7-8F94653BB538}" type="doc">
      <dgm:prSet loTypeId="urn:diagrams.loki3.com/BracketList" loCatId="list" qsTypeId="urn:microsoft.com/office/officeart/2005/8/quickstyle/simple1" qsCatId="simple" csTypeId="urn:microsoft.com/office/officeart/2005/8/colors/colorful5" csCatId="colorful"/>
      <dgm:spPr/>
      <dgm:t>
        <a:bodyPr/>
        <a:lstStyle/>
        <a:p>
          <a:endParaRPr lang="en-US"/>
        </a:p>
      </dgm:t>
    </dgm:pt>
    <dgm:pt modelId="{6474A7B5-D9C0-4B02-A963-B8EF29E0A2F8}">
      <dgm:prSet/>
      <dgm:spPr/>
      <dgm:t>
        <a:bodyPr/>
        <a:lstStyle/>
        <a:p>
          <a:r>
            <a:rPr lang="en-US" dirty="0"/>
            <a:t>What is Jami?</a:t>
          </a:r>
        </a:p>
      </dgm:t>
    </dgm:pt>
    <dgm:pt modelId="{7266BDA4-EBAC-4F63-88F4-C8224973156D}" type="parTrans" cxnId="{BDC7D3FC-438E-4FA2-9FD9-4E4C063D82B2}">
      <dgm:prSet/>
      <dgm:spPr/>
      <dgm:t>
        <a:bodyPr/>
        <a:lstStyle/>
        <a:p>
          <a:endParaRPr lang="en-US"/>
        </a:p>
      </dgm:t>
    </dgm:pt>
    <dgm:pt modelId="{9DE04B7A-827E-4A8F-B7A2-DD8AB91FDFE5}" type="sibTrans" cxnId="{BDC7D3FC-438E-4FA2-9FD9-4E4C063D82B2}">
      <dgm:prSet/>
      <dgm:spPr/>
      <dgm:t>
        <a:bodyPr/>
        <a:lstStyle/>
        <a:p>
          <a:endParaRPr lang="en-US"/>
        </a:p>
      </dgm:t>
    </dgm:pt>
    <dgm:pt modelId="{8BBC8DB8-0FCE-41B3-AF8B-04EC1380E56C}">
      <dgm:prSet/>
      <dgm:spPr/>
      <dgm:t>
        <a:bodyPr/>
        <a:lstStyle/>
        <a:p>
          <a:r>
            <a:rPr lang="en-US"/>
            <a:t>Free, open-source, peer-to-peer messenger for text, voice, and video</a:t>
          </a:r>
        </a:p>
      </dgm:t>
    </dgm:pt>
    <dgm:pt modelId="{906FE881-45A1-4FB3-98D5-72D53C2DD5B8}" type="parTrans" cxnId="{106F427E-F6E7-48D0-9874-24AF333F3059}">
      <dgm:prSet/>
      <dgm:spPr/>
      <dgm:t>
        <a:bodyPr/>
        <a:lstStyle/>
        <a:p>
          <a:endParaRPr lang="en-US"/>
        </a:p>
      </dgm:t>
    </dgm:pt>
    <dgm:pt modelId="{600AAD2C-045E-4B8C-9FD2-1CA78D040119}" type="sibTrans" cxnId="{106F427E-F6E7-48D0-9874-24AF333F3059}">
      <dgm:prSet/>
      <dgm:spPr/>
      <dgm:t>
        <a:bodyPr/>
        <a:lstStyle/>
        <a:p>
          <a:endParaRPr lang="en-US"/>
        </a:p>
      </dgm:t>
    </dgm:pt>
    <dgm:pt modelId="{3EFB22B7-35A3-4441-B63A-DDE01117EC7D}">
      <dgm:prSet/>
      <dgm:spPr/>
      <dgm:t>
        <a:bodyPr/>
        <a:lstStyle/>
        <a:p>
          <a:r>
            <a:rPr lang="en-US"/>
            <a:t>End-to-end encryption</a:t>
          </a:r>
        </a:p>
      </dgm:t>
    </dgm:pt>
    <dgm:pt modelId="{6ACE3734-E038-4EA3-99E4-B2E5861C8C81}" type="parTrans" cxnId="{A7E2C664-98F9-4979-A76C-9FF832C7C7E7}">
      <dgm:prSet/>
      <dgm:spPr/>
      <dgm:t>
        <a:bodyPr/>
        <a:lstStyle/>
        <a:p>
          <a:endParaRPr lang="en-US"/>
        </a:p>
      </dgm:t>
    </dgm:pt>
    <dgm:pt modelId="{DE023FD8-6CE3-4E30-B928-DDFE942EBC89}" type="sibTrans" cxnId="{A7E2C664-98F9-4979-A76C-9FF832C7C7E7}">
      <dgm:prSet/>
      <dgm:spPr/>
      <dgm:t>
        <a:bodyPr/>
        <a:lstStyle/>
        <a:p>
          <a:endParaRPr lang="en-US"/>
        </a:p>
      </dgm:t>
    </dgm:pt>
    <dgm:pt modelId="{B7DA6E0F-1B94-4047-86AD-386C45ED3945}">
      <dgm:prSet/>
      <dgm:spPr/>
      <dgm:t>
        <a:bodyPr/>
        <a:lstStyle/>
        <a:p>
          <a:r>
            <a:rPr lang="en-US"/>
            <a:t>No centralized server</a:t>
          </a:r>
        </a:p>
      </dgm:t>
    </dgm:pt>
    <dgm:pt modelId="{4A52CE44-317A-44F0-98AC-B169488507D2}" type="parTrans" cxnId="{09BD1503-C20D-45E0-9843-138DBC7DA3CA}">
      <dgm:prSet/>
      <dgm:spPr/>
      <dgm:t>
        <a:bodyPr/>
        <a:lstStyle/>
        <a:p>
          <a:endParaRPr lang="en-US"/>
        </a:p>
      </dgm:t>
    </dgm:pt>
    <dgm:pt modelId="{F6E4D12F-80A5-4A10-B378-FC5735D514F9}" type="sibTrans" cxnId="{09BD1503-C20D-45E0-9843-138DBC7DA3CA}">
      <dgm:prSet/>
      <dgm:spPr/>
      <dgm:t>
        <a:bodyPr/>
        <a:lstStyle/>
        <a:p>
          <a:endParaRPr lang="en-US"/>
        </a:p>
      </dgm:t>
    </dgm:pt>
    <dgm:pt modelId="{5A57E65C-9898-4727-971F-989B2CA6B724}">
      <dgm:prSet/>
      <dgm:spPr/>
      <dgm:t>
        <a:bodyPr/>
        <a:lstStyle/>
        <a:p>
          <a:r>
            <a:rPr lang="en-US" dirty="0"/>
            <a:t>Why Did I Initially Choose It?</a:t>
          </a:r>
        </a:p>
      </dgm:t>
    </dgm:pt>
    <dgm:pt modelId="{CE04C010-359F-4D7E-80B4-8C57C6376B82}" type="parTrans" cxnId="{CDA00894-C082-4404-BE52-E3661AD69DA5}">
      <dgm:prSet/>
      <dgm:spPr/>
      <dgm:t>
        <a:bodyPr/>
        <a:lstStyle/>
        <a:p>
          <a:endParaRPr lang="en-US"/>
        </a:p>
      </dgm:t>
    </dgm:pt>
    <dgm:pt modelId="{B44BB10B-7A2C-48ED-AA3D-6AACF9E38C3C}" type="sibTrans" cxnId="{CDA00894-C082-4404-BE52-E3661AD69DA5}">
      <dgm:prSet/>
      <dgm:spPr/>
      <dgm:t>
        <a:bodyPr/>
        <a:lstStyle/>
        <a:p>
          <a:endParaRPr lang="en-US"/>
        </a:p>
      </dgm:t>
    </dgm:pt>
    <dgm:pt modelId="{F22F61B9-353E-44F8-800C-DF5549339EE4}">
      <dgm:prSet/>
      <dgm:spPr/>
      <dgm:t>
        <a:bodyPr/>
        <a:lstStyle/>
        <a:p>
          <a:r>
            <a:rPr lang="en-US"/>
            <a:t>Fits privacy and security model: E2EE, no cloud storage, easy to setup, comes with app for both PC and iPhone</a:t>
          </a:r>
        </a:p>
      </dgm:t>
    </dgm:pt>
    <dgm:pt modelId="{25CA5F38-6521-4920-93BD-985899FC374E}" type="parTrans" cxnId="{0572DAA2-51FA-49D3-A9AE-7BDF74B78D48}">
      <dgm:prSet/>
      <dgm:spPr/>
      <dgm:t>
        <a:bodyPr/>
        <a:lstStyle/>
        <a:p>
          <a:endParaRPr lang="en-US"/>
        </a:p>
      </dgm:t>
    </dgm:pt>
    <dgm:pt modelId="{BF3C78E2-4A8E-4E55-924E-593F5DCBAE75}" type="sibTrans" cxnId="{0572DAA2-51FA-49D3-A9AE-7BDF74B78D48}">
      <dgm:prSet/>
      <dgm:spPr/>
      <dgm:t>
        <a:bodyPr/>
        <a:lstStyle/>
        <a:p>
          <a:endParaRPr lang="en-US"/>
        </a:p>
      </dgm:t>
    </dgm:pt>
    <dgm:pt modelId="{E9DEF4D1-A598-4465-95EB-C7FA1226FEF0}">
      <dgm:prSet/>
      <dgm:spPr/>
      <dgm:t>
        <a:bodyPr/>
        <a:lstStyle/>
        <a:p>
          <a:r>
            <a:rPr lang="en-US"/>
            <a:t>Why Did I Reject It?</a:t>
          </a:r>
        </a:p>
      </dgm:t>
    </dgm:pt>
    <dgm:pt modelId="{E8C8FFBC-7D04-47EC-85B8-0F88F2CEFB6A}" type="parTrans" cxnId="{C1964B34-17C4-4A3D-81E1-E14B943F713B}">
      <dgm:prSet/>
      <dgm:spPr/>
      <dgm:t>
        <a:bodyPr/>
        <a:lstStyle/>
        <a:p>
          <a:endParaRPr lang="en-US"/>
        </a:p>
      </dgm:t>
    </dgm:pt>
    <dgm:pt modelId="{926A69D2-3AEF-4F6F-9C11-1D5592F67245}" type="sibTrans" cxnId="{C1964B34-17C4-4A3D-81E1-E14B943F713B}">
      <dgm:prSet/>
      <dgm:spPr/>
      <dgm:t>
        <a:bodyPr/>
        <a:lstStyle/>
        <a:p>
          <a:endParaRPr lang="en-US"/>
        </a:p>
      </dgm:t>
    </dgm:pt>
    <dgm:pt modelId="{12CFD204-4A1B-4319-995C-A1BF6C0A23DF}">
      <dgm:prSet/>
      <dgm:spPr/>
      <dgm:t>
        <a:bodyPr/>
        <a:lstStyle/>
        <a:p>
          <a:r>
            <a:rPr lang="en-US"/>
            <a:t>It was not a RTSP client, usage depended on screen sharing from PC </a:t>
          </a:r>
        </a:p>
      </dgm:t>
    </dgm:pt>
    <dgm:pt modelId="{7386BAB1-3FB6-493B-AA2C-FB6BFD370D1F}" type="parTrans" cxnId="{DBDFB53C-F57B-4A79-B7AA-786DCB573906}">
      <dgm:prSet/>
      <dgm:spPr/>
      <dgm:t>
        <a:bodyPr/>
        <a:lstStyle/>
        <a:p>
          <a:endParaRPr lang="en-US"/>
        </a:p>
      </dgm:t>
    </dgm:pt>
    <dgm:pt modelId="{33946E5A-42AE-480C-9600-FC04898E64B6}" type="sibTrans" cxnId="{DBDFB53C-F57B-4A79-B7AA-786DCB573906}">
      <dgm:prSet/>
      <dgm:spPr/>
      <dgm:t>
        <a:bodyPr/>
        <a:lstStyle/>
        <a:p>
          <a:endParaRPr lang="en-US"/>
        </a:p>
      </dgm:t>
    </dgm:pt>
    <dgm:pt modelId="{D932B507-8876-44A4-8534-864B6490ECDA}">
      <dgm:prSet/>
      <dgm:spPr/>
      <dgm:t>
        <a:bodyPr/>
        <a:lstStyle/>
        <a:p>
          <a:r>
            <a:rPr lang="en-US"/>
            <a:t>My old PC couldn’t handle doing recording with OBS, viewing with VLC media player, video calling with Jami, and encrypting/backups all at the same time</a:t>
          </a:r>
        </a:p>
      </dgm:t>
    </dgm:pt>
    <dgm:pt modelId="{2CBE2729-5B65-402B-B8A5-FD51A6D10C34}" type="parTrans" cxnId="{7705A1F8-1DA5-418E-95FA-E72BFAFB8A1C}">
      <dgm:prSet/>
      <dgm:spPr/>
      <dgm:t>
        <a:bodyPr/>
        <a:lstStyle/>
        <a:p>
          <a:endParaRPr lang="en-US"/>
        </a:p>
      </dgm:t>
    </dgm:pt>
    <dgm:pt modelId="{0AC7B87A-E148-4CDB-B428-F3557DAA96EE}" type="sibTrans" cxnId="{7705A1F8-1DA5-418E-95FA-E72BFAFB8A1C}">
      <dgm:prSet/>
      <dgm:spPr/>
      <dgm:t>
        <a:bodyPr/>
        <a:lstStyle/>
        <a:p>
          <a:endParaRPr lang="en-US"/>
        </a:p>
      </dgm:t>
    </dgm:pt>
    <dgm:pt modelId="{24F925BB-650F-4860-867E-4AFCEA7CEC0B}">
      <dgm:prSet/>
      <dgm:spPr/>
      <dgm:t>
        <a:bodyPr/>
        <a:lstStyle/>
        <a:p>
          <a:r>
            <a:rPr lang="en-US" dirty="0"/>
            <a:t>Didn’t enjoy using the app</a:t>
          </a:r>
        </a:p>
      </dgm:t>
    </dgm:pt>
    <dgm:pt modelId="{904D635C-6E40-4BE4-9AFC-4D1FF66F60AA}" type="parTrans" cxnId="{C6A3A928-98CD-468C-892A-6FEE997AC029}">
      <dgm:prSet/>
      <dgm:spPr/>
      <dgm:t>
        <a:bodyPr/>
        <a:lstStyle/>
        <a:p>
          <a:endParaRPr lang="en-US"/>
        </a:p>
      </dgm:t>
    </dgm:pt>
    <dgm:pt modelId="{FE44C17A-A608-417D-9F8F-A0D2F10DC142}" type="sibTrans" cxnId="{C6A3A928-98CD-468C-892A-6FEE997AC029}">
      <dgm:prSet/>
      <dgm:spPr/>
      <dgm:t>
        <a:bodyPr/>
        <a:lstStyle/>
        <a:p>
          <a:endParaRPr lang="en-US"/>
        </a:p>
      </dgm:t>
    </dgm:pt>
    <dgm:pt modelId="{8FAAA8A2-A68C-4A5D-808A-0905005C5860}" type="pres">
      <dgm:prSet presAssocID="{BB5C7144-0E45-49C7-90A7-8F94653BB538}" presName="Name0" presStyleCnt="0">
        <dgm:presLayoutVars>
          <dgm:dir/>
          <dgm:animLvl val="lvl"/>
          <dgm:resizeHandles val="exact"/>
        </dgm:presLayoutVars>
      </dgm:prSet>
      <dgm:spPr/>
    </dgm:pt>
    <dgm:pt modelId="{412E58E1-9F80-4AEF-8654-D10BC514A270}" type="pres">
      <dgm:prSet presAssocID="{6474A7B5-D9C0-4B02-A963-B8EF29E0A2F8}" presName="linNode" presStyleCnt="0"/>
      <dgm:spPr/>
    </dgm:pt>
    <dgm:pt modelId="{7ADF623B-E788-4B2B-9142-277E31D196E0}" type="pres">
      <dgm:prSet presAssocID="{6474A7B5-D9C0-4B02-A963-B8EF29E0A2F8}" presName="parTx" presStyleLbl="revTx" presStyleIdx="0" presStyleCnt="3">
        <dgm:presLayoutVars>
          <dgm:chMax val="1"/>
          <dgm:bulletEnabled val="1"/>
        </dgm:presLayoutVars>
      </dgm:prSet>
      <dgm:spPr/>
    </dgm:pt>
    <dgm:pt modelId="{942B4897-364D-4580-A820-4C1917DFCC08}" type="pres">
      <dgm:prSet presAssocID="{6474A7B5-D9C0-4B02-A963-B8EF29E0A2F8}" presName="bracket" presStyleLbl="parChTrans1D1" presStyleIdx="0" presStyleCnt="3"/>
      <dgm:spPr/>
    </dgm:pt>
    <dgm:pt modelId="{2616C236-7AC4-4A50-BA09-B0C3C6FF2CBF}" type="pres">
      <dgm:prSet presAssocID="{6474A7B5-D9C0-4B02-A963-B8EF29E0A2F8}" presName="spH" presStyleCnt="0"/>
      <dgm:spPr/>
    </dgm:pt>
    <dgm:pt modelId="{6B0DBD6B-D6E9-43FA-A488-3F8CEC6A4F13}" type="pres">
      <dgm:prSet presAssocID="{6474A7B5-D9C0-4B02-A963-B8EF29E0A2F8}" presName="desTx" presStyleLbl="node1" presStyleIdx="0" presStyleCnt="3">
        <dgm:presLayoutVars>
          <dgm:bulletEnabled val="1"/>
        </dgm:presLayoutVars>
      </dgm:prSet>
      <dgm:spPr/>
    </dgm:pt>
    <dgm:pt modelId="{B19B5331-9E07-48FB-859B-B2BF9046216D}" type="pres">
      <dgm:prSet presAssocID="{9DE04B7A-827E-4A8F-B7A2-DD8AB91FDFE5}" presName="spV" presStyleCnt="0"/>
      <dgm:spPr/>
    </dgm:pt>
    <dgm:pt modelId="{7D7EDB1A-D800-4B90-BED3-95F09A9C02FA}" type="pres">
      <dgm:prSet presAssocID="{5A57E65C-9898-4727-971F-989B2CA6B724}" presName="linNode" presStyleCnt="0"/>
      <dgm:spPr/>
    </dgm:pt>
    <dgm:pt modelId="{02A09EB3-0BE7-4001-8ACB-8EC9FFDA47B9}" type="pres">
      <dgm:prSet presAssocID="{5A57E65C-9898-4727-971F-989B2CA6B724}" presName="parTx" presStyleLbl="revTx" presStyleIdx="1" presStyleCnt="3">
        <dgm:presLayoutVars>
          <dgm:chMax val="1"/>
          <dgm:bulletEnabled val="1"/>
        </dgm:presLayoutVars>
      </dgm:prSet>
      <dgm:spPr/>
    </dgm:pt>
    <dgm:pt modelId="{B9B64071-6D0F-44E7-970E-1A8023E13DD6}" type="pres">
      <dgm:prSet presAssocID="{5A57E65C-9898-4727-971F-989B2CA6B724}" presName="bracket" presStyleLbl="parChTrans1D1" presStyleIdx="1" presStyleCnt="3"/>
      <dgm:spPr/>
    </dgm:pt>
    <dgm:pt modelId="{B298A6ED-5CF9-4E62-A211-4ED87738B3EB}" type="pres">
      <dgm:prSet presAssocID="{5A57E65C-9898-4727-971F-989B2CA6B724}" presName="spH" presStyleCnt="0"/>
      <dgm:spPr/>
    </dgm:pt>
    <dgm:pt modelId="{CDBE9AC9-5B8A-48FD-883D-A01589296A9C}" type="pres">
      <dgm:prSet presAssocID="{5A57E65C-9898-4727-971F-989B2CA6B724}" presName="desTx" presStyleLbl="node1" presStyleIdx="1" presStyleCnt="3">
        <dgm:presLayoutVars>
          <dgm:bulletEnabled val="1"/>
        </dgm:presLayoutVars>
      </dgm:prSet>
      <dgm:spPr/>
    </dgm:pt>
    <dgm:pt modelId="{D2D508BE-959A-4F62-90DF-CEE38D383A5F}" type="pres">
      <dgm:prSet presAssocID="{B44BB10B-7A2C-48ED-AA3D-6AACF9E38C3C}" presName="spV" presStyleCnt="0"/>
      <dgm:spPr/>
    </dgm:pt>
    <dgm:pt modelId="{67F6CDE9-4302-47FA-8C23-75050A947D63}" type="pres">
      <dgm:prSet presAssocID="{E9DEF4D1-A598-4465-95EB-C7FA1226FEF0}" presName="linNode" presStyleCnt="0"/>
      <dgm:spPr/>
    </dgm:pt>
    <dgm:pt modelId="{93DC983C-6AC7-4938-B6D1-80E0E926FD95}" type="pres">
      <dgm:prSet presAssocID="{E9DEF4D1-A598-4465-95EB-C7FA1226FEF0}" presName="parTx" presStyleLbl="revTx" presStyleIdx="2" presStyleCnt="3">
        <dgm:presLayoutVars>
          <dgm:chMax val="1"/>
          <dgm:bulletEnabled val="1"/>
        </dgm:presLayoutVars>
      </dgm:prSet>
      <dgm:spPr/>
    </dgm:pt>
    <dgm:pt modelId="{AA2075BE-BF4F-4F89-818C-3028B777342C}" type="pres">
      <dgm:prSet presAssocID="{E9DEF4D1-A598-4465-95EB-C7FA1226FEF0}" presName="bracket" presStyleLbl="parChTrans1D1" presStyleIdx="2" presStyleCnt="3"/>
      <dgm:spPr/>
    </dgm:pt>
    <dgm:pt modelId="{CC9A1615-229E-4FC9-93AC-29C200EE5495}" type="pres">
      <dgm:prSet presAssocID="{E9DEF4D1-A598-4465-95EB-C7FA1226FEF0}" presName="spH" presStyleCnt="0"/>
      <dgm:spPr/>
    </dgm:pt>
    <dgm:pt modelId="{30D3D662-EC36-4676-8DAD-84FEB06B8F58}" type="pres">
      <dgm:prSet presAssocID="{E9DEF4D1-A598-4465-95EB-C7FA1226FEF0}" presName="desTx" presStyleLbl="node1" presStyleIdx="2" presStyleCnt="3">
        <dgm:presLayoutVars>
          <dgm:bulletEnabled val="1"/>
        </dgm:presLayoutVars>
      </dgm:prSet>
      <dgm:spPr/>
    </dgm:pt>
  </dgm:ptLst>
  <dgm:cxnLst>
    <dgm:cxn modelId="{EA981801-DC66-481B-8EFB-0912E7DC591B}" type="presOf" srcId="{3EFB22B7-35A3-4441-B63A-DDE01117EC7D}" destId="{6B0DBD6B-D6E9-43FA-A488-3F8CEC6A4F13}" srcOrd="0" destOrd="1" presId="urn:diagrams.loki3.com/BracketList"/>
    <dgm:cxn modelId="{09BD1503-C20D-45E0-9843-138DBC7DA3CA}" srcId="{6474A7B5-D9C0-4B02-A963-B8EF29E0A2F8}" destId="{B7DA6E0F-1B94-4047-86AD-386C45ED3945}" srcOrd="2" destOrd="0" parTransId="{4A52CE44-317A-44F0-98AC-B169488507D2}" sibTransId="{F6E4D12F-80A5-4A10-B378-FC5735D514F9}"/>
    <dgm:cxn modelId="{10FA5A04-8141-4CE1-AC2D-8F565ABC7D37}" type="presOf" srcId="{5A57E65C-9898-4727-971F-989B2CA6B724}" destId="{02A09EB3-0BE7-4001-8ACB-8EC9FFDA47B9}" srcOrd="0" destOrd="0" presId="urn:diagrams.loki3.com/BracketList"/>
    <dgm:cxn modelId="{76993811-F872-4482-8069-BCB963E876A8}" type="presOf" srcId="{BB5C7144-0E45-49C7-90A7-8F94653BB538}" destId="{8FAAA8A2-A68C-4A5D-808A-0905005C5860}" srcOrd="0" destOrd="0" presId="urn:diagrams.loki3.com/BracketList"/>
    <dgm:cxn modelId="{C6A3A928-98CD-468C-892A-6FEE997AC029}" srcId="{E9DEF4D1-A598-4465-95EB-C7FA1226FEF0}" destId="{24F925BB-650F-4860-867E-4AFCEA7CEC0B}" srcOrd="2" destOrd="0" parTransId="{904D635C-6E40-4BE4-9AFC-4D1FF66F60AA}" sibTransId="{FE44C17A-A608-417D-9F8F-A0D2F10DC142}"/>
    <dgm:cxn modelId="{C0149930-CD65-474D-B25B-133A905F7DA6}" type="presOf" srcId="{6474A7B5-D9C0-4B02-A963-B8EF29E0A2F8}" destId="{7ADF623B-E788-4B2B-9142-277E31D196E0}" srcOrd="0" destOrd="0" presId="urn:diagrams.loki3.com/BracketList"/>
    <dgm:cxn modelId="{C1964B34-17C4-4A3D-81E1-E14B943F713B}" srcId="{BB5C7144-0E45-49C7-90A7-8F94653BB538}" destId="{E9DEF4D1-A598-4465-95EB-C7FA1226FEF0}" srcOrd="2" destOrd="0" parTransId="{E8C8FFBC-7D04-47EC-85B8-0F88F2CEFB6A}" sibTransId="{926A69D2-3AEF-4F6F-9C11-1D5592F67245}"/>
    <dgm:cxn modelId="{DBDFB53C-F57B-4A79-B7AA-786DCB573906}" srcId="{E9DEF4D1-A598-4465-95EB-C7FA1226FEF0}" destId="{12CFD204-4A1B-4319-995C-A1BF6C0A23DF}" srcOrd="0" destOrd="0" parTransId="{7386BAB1-3FB6-493B-AA2C-FB6BFD370D1F}" sibTransId="{33946E5A-42AE-480C-9600-FC04898E64B6}"/>
    <dgm:cxn modelId="{57C45044-641B-4DB1-8691-A145F9225961}" type="presOf" srcId="{B7DA6E0F-1B94-4047-86AD-386C45ED3945}" destId="{6B0DBD6B-D6E9-43FA-A488-3F8CEC6A4F13}" srcOrd="0" destOrd="2" presId="urn:diagrams.loki3.com/BracketList"/>
    <dgm:cxn modelId="{A7E2C664-98F9-4979-A76C-9FF832C7C7E7}" srcId="{6474A7B5-D9C0-4B02-A963-B8EF29E0A2F8}" destId="{3EFB22B7-35A3-4441-B63A-DDE01117EC7D}" srcOrd="1" destOrd="0" parTransId="{6ACE3734-E038-4EA3-99E4-B2E5861C8C81}" sibTransId="{DE023FD8-6CE3-4E30-B928-DDFE942EBC89}"/>
    <dgm:cxn modelId="{106F427E-F6E7-48D0-9874-24AF333F3059}" srcId="{6474A7B5-D9C0-4B02-A963-B8EF29E0A2F8}" destId="{8BBC8DB8-0FCE-41B3-AF8B-04EC1380E56C}" srcOrd="0" destOrd="0" parTransId="{906FE881-45A1-4FB3-98D5-72D53C2DD5B8}" sibTransId="{600AAD2C-045E-4B8C-9FD2-1CA78D040119}"/>
    <dgm:cxn modelId="{76EE6580-9444-43A1-AE1C-865CFE757651}" type="presOf" srcId="{12CFD204-4A1B-4319-995C-A1BF6C0A23DF}" destId="{30D3D662-EC36-4676-8DAD-84FEB06B8F58}" srcOrd="0" destOrd="0" presId="urn:diagrams.loki3.com/BracketList"/>
    <dgm:cxn modelId="{7D465E89-184B-4E88-8B12-46EB0C8506DC}" type="presOf" srcId="{24F925BB-650F-4860-867E-4AFCEA7CEC0B}" destId="{30D3D662-EC36-4676-8DAD-84FEB06B8F58}" srcOrd="0" destOrd="2" presId="urn:diagrams.loki3.com/BracketList"/>
    <dgm:cxn modelId="{D4D9CC91-DDC2-438F-AA3F-B2616443B60A}" type="presOf" srcId="{8BBC8DB8-0FCE-41B3-AF8B-04EC1380E56C}" destId="{6B0DBD6B-D6E9-43FA-A488-3F8CEC6A4F13}" srcOrd="0" destOrd="0" presId="urn:diagrams.loki3.com/BracketList"/>
    <dgm:cxn modelId="{CDA00894-C082-4404-BE52-E3661AD69DA5}" srcId="{BB5C7144-0E45-49C7-90A7-8F94653BB538}" destId="{5A57E65C-9898-4727-971F-989B2CA6B724}" srcOrd="1" destOrd="0" parTransId="{CE04C010-359F-4D7E-80B4-8C57C6376B82}" sibTransId="{B44BB10B-7A2C-48ED-AA3D-6AACF9E38C3C}"/>
    <dgm:cxn modelId="{33D2F29D-5A75-4D65-8772-C356345EFD69}" type="presOf" srcId="{F22F61B9-353E-44F8-800C-DF5549339EE4}" destId="{CDBE9AC9-5B8A-48FD-883D-A01589296A9C}" srcOrd="0" destOrd="0" presId="urn:diagrams.loki3.com/BracketList"/>
    <dgm:cxn modelId="{0572DAA2-51FA-49D3-A9AE-7BDF74B78D48}" srcId="{5A57E65C-9898-4727-971F-989B2CA6B724}" destId="{F22F61B9-353E-44F8-800C-DF5549339EE4}" srcOrd="0" destOrd="0" parTransId="{25CA5F38-6521-4920-93BD-985899FC374E}" sibTransId="{BF3C78E2-4A8E-4E55-924E-593F5DCBAE75}"/>
    <dgm:cxn modelId="{CFD654C0-7400-4B84-917C-781187D8C4DE}" type="presOf" srcId="{D932B507-8876-44A4-8534-864B6490ECDA}" destId="{30D3D662-EC36-4676-8DAD-84FEB06B8F58}" srcOrd="0" destOrd="1" presId="urn:diagrams.loki3.com/BracketList"/>
    <dgm:cxn modelId="{B97BEBDD-9187-4259-A86A-84C65D2F0132}" type="presOf" srcId="{E9DEF4D1-A598-4465-95EB-C7FA1226FEF0}" destId="{93DC983C-6AC7-4938-B6D1-80E0E926FD95}" srcOrd="0" destOrd="0" presId="urn:diagrams.loki3.com/BracketList"/>
    <dgm:cxn modelId="{7705A1F8-1DA5-418E-95FA-E72BFAFB8A1C}" srcId="{E9DEF4D1-A598-4465-95EB-C7FA1226FEF0}" destId="{D932B507-8876-44A4-8534-864B6490ECDA}" srcOrd="1" destOrd="0" parTransId="{2CBE2729-5B65-402B-B8A5-FD51A6D10C34}" sibTransId="{0AC7B87A-E148-4CDB-B428-F3557DAA96EE}"/>
    <dgm:cxn modelId="{BDC7D3FC-438E-4FA2-9FD9-4E4C063D82B2}" srcId="{BB5C7144-0E45-49C7-90A7-8F94653BB538}" destId="{6474A7B5-D9C0-4B02-A963-B8EF29E0A2F8}" srcOrd="0" destOrd="0" parTransId="{7266BDA4-EBAC-4F63-88F4-C8224973156D}" sibTransId="{9DE04B7A-827E-4A8F-B7A2-DD8AB91FDFE5}"/>
    <dgm:cxn modelId="{D49BBC97-4AA1-4B93-8304-D3A11C4D24FB}" type="presParOf" srcId="{8FAAA8A2-A68C-4A5D-808A-0905005C5860}" destId="{412E58E1-9F80-4AEF-8654-D10BC514A270}" srcOrd="0" destOrd="0" presId="urn:diagrams.loki3.com/BracketList"/>
    <dgm:cxn modelId="{C3CDCCC1-D6AE-434A-9DFB-603E424F4549}" type="presParOf" srcId="{412E58E1-9F80-4AEF-8654-D10BC514A270}" destId="{7ADF623B-E788-4B2B-9142-277E31D196E0}" srcOrd="0" destOrd="0" presId="urn:diagrams.loki3.com/BracketList"/>
    <dgm:cxn modelId="{743F994B-92C6-4366-8DBA-F3C4DFC8055B}" type="presParOf" srcId="{412E58E1-9F80-4AEF-8654-D10BC514A270}" destId="{942B4897-364D-4580-A820-4C1917DFCC08}" srcOrd="1" destOrd="0" presId="urn:diagrams.loki3.com/BracketList"/>
    <dgm:cxn modelId="{A18FC01E-1EC9-463A-A814-CF0887C4BBB2}" type="presParOf" srcId="{412E58E1-9F80-4AEF-8654-D10BC514A270}" destId="{2616C236-7AC4-4A50-BA09-B0C3C6FF2CBF}" srcOrd="2" destOrd="0" presId="urn:diagrams.loki3.com/BracketList"/>
    <dgm:cxn modelId="{ED7B477C-260A-4CDB-9B32-6429F756CAA2}" type="presParOf" srcId="{412E58E1-9F80-4AEF-8654-D10BC514A270}" destId="{6B0DBD6B-D6E9-43FA-A488-3F8CEC6A4F13}" srcOrd="3" destOrd="0" presId="urn:diagrams.loki3.com/BracketList"/>
    <dgm:cxn modelId="{461A2B9D-7797-4110-B2B4-856116AEEBE6}" type="presParOf" srcId="{8FAAA8A2-A68C-4A5D-808A-0905005C5860}" destId="{B19B5331-9E07-48FB-859B-B2BF9046216D}" srcOrd="1" destOrd="0" presId="urn:diagrams.loki3.com/BracketList"/>
    <dgm:cxn modelId="{1ABA546D-7280-44C0-93A5-1BE3A4E4A432}" type="presParOf" srcId="{8FAAA8A2-A68C-4A5D-808A-0905005C5860}" destId="{7D7EDB1A-D800-4B90-BED3-95F09A9C02FA}" srcOrd="2" destOrd="0" presId="urn:diagrams.loki3.com/BracketList"/>
    <dgm:cxn modelId="{A4F02EE9-9F08-4362-87EE-D7E2A255076A}" type="presParOf" srcId="{7D7EDB1A-D800-4B90-BED3-95F09A9C02FA}" destId="{02A09EB3-0BE7-4001-8ACB-8EC9FFDA47B9}" srcOrd="0" destOrd="0" presId="urn:diagrams.loki3.com/BracketList"/>
    <dgm:cxn modelId="{5B3C836E-4B62-4A1F-A9A0-FF4B7A71CF4E}" type="presParOf" srcId="{7D7EDB1A-D800-4B90-BED3-95F09A9C02FA}" destId="{B9B64071-6D0F-44E7-970E-1A8023E13DD6}" srcOrd="1" destOrd="0" presId="urn:diagrams.loki3.com/BracketList"/>
    <dgm:cxn modelId="{89556872-02BB-4623-A888-2E26106F599B}" type="presParOf" srcId="{7D7EDB1A-D800-4B90-BED3-95F09A9C02FA}" destId="{B298A6ED-5CF9-4E62-A211-4ED87738B3EB}" srcOrd="2" destOrd="0" presId="urn:diagrams.loki3.com/BracketList"/>
    <dgm:cxn modelId="{57843686-DBB0-499D-B517-D22CAF5261D8}" type="presParOf" srcId="{7D7EDB1A-D800-4B90-BED3-95F09A9C02FA}" destId="{CDBE9AC9-5B8A-48FD-883D-A01589296A9C}" srcOrd="3" destOrd="0" presId="urn:diagrams.loki3.com/BracketList"/>
    <dgm:cxn modelId="{22ADD5CA-0DF8-4870-9475-0C62057EC725}" type="presParOf" srcId="{8FAAA8A2-A68C-4A5D-808A-0905005C5860}" destId="{D2D508BE-959A-4F62-90DF-CEE38D383A5F}" srcOrd="3" destOrd="0" presId="urn:diagrams.loki3.com/BracketList"/>
    <dgm:cxn modelId="{AF1CA3A4-7F20-4A78-AEF0-6D476C6768E1}" type="presParOf" srcId="{8FAAA8A2-A68C-4A5D-808A-0905005C5860}" destId="{67F6CDE9-4302-47FA-8C23-75050A947D63}" srcOrd="4" destOrd="0" presId="urn:diagrams.loki3.com/BracketList"/>
    <dgm:cxn modelId="{3891DD31-FE08-4DD7-B911-C9BF5EBC939A}" type="presParOf" srcId="{67F6CDE9-4302-47FA-8C23-75050A947D63}" destId="{93DC983C-6AC7-4938-B6D1-80E0E926FD95}" srcOrd="0" destOrd="0" presId="urn:diagrams.loki3.com/BracketList"/>
    <dgm:cxn modelId="{BE8E2239-6320-47DA-8E56-32630E2618EF}" type="presParOf" srcId="{67F6CDE9-4302-47FA-8C23-75050A947D63}" destId="{AA2075BE-BF4F-4F89-818C-3028B777342C}" srcOrd="1" destOrd="0" presId="urn:diagrams.loki3.com/BracketList"/>
    <dgm:cxn modelId="{F5E8D573-E5B4-4F55-97A5-0C8645DC0541}" type="presParOf" srcId="{67F6CDE9-4302-47FA-8C23-75050A947D63}" destId="{CC9A1615-229E-4FC9-93AC-29C200EE5495}" srcOrd="2" destOrd="0" presId="urn:diagrams.loki3.com/BracketList"/>
    <dgm:cxn modelId="{DA5CB0CF-AB5D-43C0-8722-7A2C9355E8ED}" type="presParOf" srcId="{67F6CDE9-4302-47FA-8C23-75050A947D63}" destId="{30D3D662-EC36-4676-8DAD-84FEB06B8F58}"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71539D2-7624-4806-AD5C-23740BB5B76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236F876-AFC4-468B-85D9-873EE779E318}">
      <dgm:prSet/>
      <dgm:spPr/>
      <dgm:t>
        <a:bodyPr/>
        <a:lstStyle/>
        <a:p>
          <a:r>
            <a:rPr lang="en-US"/>
            <a:t>Long-running RTSP sessions would randomly stall; OBS kept last good frame on screen instead of auto-recovering</a:t>
          </a:r>
        </a:p>
      </dgm:t>
    </dgm:pt>
    <dgm:pt modelId="{0F1C4684-97A3-41CE-B7C0-F5E561645B6B}" type="parTrans" cxnId="{4440AC5A-F142-4D2E-8A19-9639D3E75734}">
      <dgm:prSet/>
      <dgm:spPr/>
      <dgm:t>
        <a:bodyPr/>
        <a:lstStyle/>
        <a:p>
          <a:endParaRPr lang="en-US"/>
        </a:p>
      </dgm:t>
    </dgm:pt>
    <dgm:pt modelId="{6A374375-8A87-4939-BB6D-24DE3E256FD4}" type="sibTrans" cxnId="{4440AC5A-F142-4D2E-8A19-9639D3E75734}">
      <dgm:prSet/>
      <dgm:spPr/>
      <dgm:t>
        <a:bodyPr/>
        <a:lstStyle/>
        <a:p>
          <a:endParaRPr lang="en-US"/>
        </a:p>
      </dgm:t>
    </dgm:pt>
    <dgm:pt modelId="{17E2C0A6-8D7B-4BEA-9D49-0E55A5E47A74}">
      <dgm:prSet/>
      <dgm:spPr/>
      <dgm:t>
        <a:bodyPr/>
        <a:lstStyle/>
        <a:p>
          <a:r>
            <a:rPr lang="en-US"/>
            <a:t>Tried to force reliable RTSP over TCP with longer timeouts, but that didn’t fix it</a:t>
          </a:r>
        </a:p>
      </dgm:t>
    </dgm:pt>
    <dgm:pt modelId="{18303804-69EE-47E5-B27A-1B96D6B2A5DB}" type="parTrans" cxnId="{9ECBB019-DD13-4C9A-9B07-E68B9DCB898D}">
      <dgm:prSet/>
      <dgm:spPr/>
      <dgm:t>
        <a:bodyPr/>
        <a:lstStyle/>
        <a:p>
          <a:endParaRPr lang="en-US"/>
        </a:p>
      </dgm:t>
    </dgm:pt>
    <dgm:pt modelId="{2D2D5A70-D597-40F8-8DBF-1BFD8A0FEDB5}" type="sibTrans" cxnId="{9ECBB019-DD13-4C9A-9B07-E68B9DCB898D}">
      <dgm:prSet/>
      <dgm:spPr/>
      <dgm:t>
        <a:bodyPr/>
        <a:lstStyle/>
        <a:p>
          <a:endParaRPr lang="en-US"/>
        </a:p>
      </dgm:t>
    </dgm:pt>
    <dgm:pt modelId="{E20A6508-7C4D-4D1F-87BF-8564BAEEBFCD}">
      <dgm:prSet/>
      <dgm:spPr/>
      <dgm:t>
        <a:bodyPr/>
        <a:lstStyle/>
        <a:p>
          <a:r>
            <a:rPr lang="en-US"/>
            <a:t>Ffmpeg option: </a:t>
          </a:r>
          <a:r>
            <a:rPr lang="en-US" i="1"/>
            <a:t>rtsp_transport=tcp rtsp_flags=prefer_tcp stimeout=20000000 rw_timeout=20000000</a:t>
          </a:r>
          <a:endParaRPr lang="en-US"/>
        </a:p>
      </dgm:t>
    </dgm:pt>
    <dgm:pt modelId="{CDB497E2-C051-4730-BD31-A35826EF784E}" type="parTrans" cxnId="{4D62400B-2170-4F54-9D13-317D35346C35}">
      <dgm:prSet/>
      <dgm:spPr/>
      <dgm:t>
        <a:bodyPr/>
        <a:lstStyle/>
        <a:p>
          <a:endParaRPr lang="en-US"/>
        </a:p>
      </dgm:t>
    </dgm:pt>
    <dgm:pt modelId="{FF422BB3-B18D-4156-9A21-6424E23A457A}" type="sibTrans" cxnId="{4D62400B-2170-4F54-9D13-317D35346C35}">
      <dgm:prSet/>
      <dgm:spPr/>
      <dgm:t>
        <a:bodyPr/>
        <a:lstStyle/>
        <a:p>
          <a:endParaRPr lang="en-US"/>
        </a:p>
      </dgm:t>
    </dgm:pt>
    <dgm:pt modelId="{2C81A842-E59A-4493-9C1A-9FF76ACA36F2}">
      <dgm:prSet/>
      <dgm:spPr/>
      <dgm:t>
        <a:bodyPr/>
        <a:lstStyle/>
        <a:p>
          <a:r>
            <a:rPr lang="en-US"/>
            <a:t>Reduced buffering, set reset delay, allowed unlimited retries, changed rendering and encoding methods, etc. - but none of it worked</a:t>
          </a:r>
        </a:p>
      </dgm:t>
    </dgm:pt>
    <dgm:pt modelId="{76EB93FE-F895-453E-A9B0-87336A712ADC}" type="parTrans" cxnId="{10DEB759-9F0B-4686-8463-AC1FEA3680AE}">
      <dgm:prSet/>
      <dgm:spPr/>
      <dgm:t>
        <a:bodyPr/>
        <a:lstStyle/>
        <a:p>
          <a:endParaRPr lang="en-US"/>
        </a:p>
      </dgm:t>
    </dgm:pt>
    <dgm:pt modelId="{1ED2C079-5D28-4C8E-906E-4F50B1D93CA7}" type="sibTrans" cxnId="{10DEB759-9F0B-4686-8463-AC1FEA3680AE}">
      <dgm:prSet/>
      <dgm:spPr/>
      <dgm:t>
        <a:bodyPr/>
        <a:lstStyle/>
        <a:p>
          <a:endParaRPr lang="en-US"/>
        </a:p>
      </dgm:t>
    </dgm:pt>
    <dgm:pt modelId="{114D04BF-42DF-4023-A34C-DD33146D16BF}">
      <dgm:prSet/>
      <dgm:spPr/>
      <dgm:t>
        <a:bodyPr/>
        <a:lstStyle/>
        <a:p>
          <a:r>
            <a:rPr lang="en-US"/>
            <a:t>Finally installed an OBS plugin that allowed me to refresh the media source every 5 minutes to fix any frozen frame issues</a:t>
          </a:r>
        </a:p>
      </dgm:t>
    </dgm:pt>
    <dgm:pt modelId="{D5DDBE77-20CB-430A-89C5-C12A79CC8622}" type="parTrans" cxnId="{A050C182-56FE-464F-9048-9E8C9DFAB413}">
      <dgm:prSet/>
      <dgm:spPr/>
      <dgm:t>
        <a:bodyPr/>
        <a:lstStyle/>
        <a:p>
          <a:endParaRPr lang="en-US"/>
        </a:p>
      </dgm:t>
    </dgm:pt>
    <dgm:pt modelId="{6FF10948-9A90-434C-A29F-6FCD2F9D76DE}" type="sibTrans" cxnId="{A050C182-56FE-464F-9048-9E8C9DFAB413}">
      <dgm:prSet/>
      <dgm:spPr/>
      <dgm:t>
        <a:bodyPr/>
        <a:lstStyle/>
        <a:p>
          <a:endParaRPr lang="en-US"/>
        </a:p>
      </dgm:t>
    </dgm:pt>
    <dgm:pt modelId="{BBBCB94E-56A1-4752-8622-1EEF31A588D4}">
      <dgm:prSet/>
      <dgm:spPr/>
      <dgm:t>
        <a:bodyPr/>
        <a:lstStyle/>
        <a:p>
          <a:r>
            <a:rPr lang="en-US"/>
            <a:t>So many settings and customization options, it took weeks to test everything out and determine the optimal settings for my setup</a:t>
          </a:r>
        </a:p>
      </dgm:t>
    </dgm:pt>
    <dgm:pt modelId="{9D575499-3022-40A1-8F35-40BBDD374338}" type="parTrans" cxnId="{A4AA39CC-6A4F-4D5C-9DD5-0F82E9834BA1}">
      <dgm:prSet/>
      <dgm:spPr/>
      <dgm:t>
        <a:bodyPr/>
        <a:lstStyle/>
        <a:p>
          <a:endParaRPr lang="en-US"/>
        </a:p>
      </dgm:t>
    </dgm:pt>
    <dgm:pt modelId="{92583C56-8D21-49F0-A1EF-1EE5831EE741}" type="sibTrans" cxnId="{A4AA39CC-6A4F-4D5C-9DD5-0F82E9834BA1}">
      <dgm:prSet/>
      <dgm:spPr/>
      <dgm:t>
        <a:bodyPr/>
        <a:lstStyle/>
        <a:p>
          <a:endParaRPr lang="en-US"/>
        </a:p>
      </dgm:t>
    </dgm:pt>
    <dgm:pt modelId="{32636519-F48A-4BDA-9DD7-13333AC3024A}">
      <dgm:prSet/>
      <dgm:spPr/>
      <dgm:t>
        <a:bodyPr/>
        <a:lstStyle/>
        <a:p>
          <a:r>
            <a:rPr lang="en-US"/>
            <a:t>How many frames per second</a:t>
          </a:r>
        </a:p>
      </dgm:t>
    </dgm:pt>
    <dgm:pt modelId="{444B47ED-60F4-4EB5-B4E9-79CF17EF4628}" type="parTrans" cxnId="{5EDFC27A-C880-41E2-A8FE-2ECF0D3322EB}">
      <dgm:prSet/>
      <dgm:spPr/>
      <dgm:t>
        <a:bodyPr/>
        <a:lstStyle/>
        <a:p>
          <a:endParaRPr lang="en-US"/>
        </a:p>
      </dgm:t>
    </dgm:pt>
    <dgm:pt modelId="{97C86E9A-2B80-4C54-8E93-089543FCB3B2}" type="sibTrans" cxnId="{5EDFC27A-C880-41E2-A8FE-2ECF0D3322EB}">
      <dgm:prSet/>
      <dgm:spPr/>
      <dgm:t>
        <a:bodyPr/>
        <a:lstStyle/>
        <a:p>
          <a:endParaRPr lang="en-US"/>
        </a:p>
      </dgm:t>
    </dgm:pt>
    <dgm:pt modelId="{48F6844E-60B4-47D6-87DE-2FE8731B18F9}">
      <dgm:prSet/>
      <dgm:spPr/>
      <dgm:t>
        <a:bodyPr/>
        <a:lstStyle/>
        <a:p>
          <a:r>
            <a:rPr lang="en-US"/>
            <a:t>What resolution</a:t>
          </a:r>
        </a:p>
      </dgm:t>
    </dgm:pt>
    <dgm:pt modelId="{EAB3BD4E-456F-48B0-9146-93C8D9DFDCAF}" type="parTrans" cxnId="{ECF7C2E3-00D6-47DC-B679-08AB72100A9D}">
      <dgm:prSet/>
      <dgm:spPr/>
      <dgm:t>
        <a:bodyPr/>
        <a:lstStyle/>
        <a:p>
          <a:endParaRPr lang="en-US"/>
        </a:p>
      </dgm:t>
    </dgm:pt>
    <dgm:pt modelId="{B1B893A7-0639-46EA-80FA-B5EBE316392E}" type="sibTrans" cxnId="{ECF7C2E3-00D6-47DC-B679-08AB72100A9D}">
      <dgm:prSet/>
      <dgm:spPr/>
      <dgm:t>
        <a:bodyPr/>
        <a:lstStyle/>
        <a:p>
          <a:endParaRPr lang="en-US"/>
        </a:p>
      </dgm:t>
    </dgm:pt>
    <dgm:pt modelId="{79653851-1EFA-4FBE-9C0A-C1E02646FF0D}">
      <dgm:prSet/>
      <dgm:spPr/>
      <dgm:t>
        <a:bodyPr/>
        <a:lstStyle/>
        <a:p>
          <a:r>
            <a:rPr lang="en-US"/>
            <a:t>What type of media source to use</a:t>
          </a:r>
        </a:p>
      </dgm:t>
    </dgm:pt>
    <dgm:pt modelId="{E58B5B81-B4B8-4CCA-B7F5-95B5D3E35FA9}" type="parTrans" cxnId="{D39FEB7D-335E-4382-84CC-1E65749D6404}">
      <dgm:prSet/>
      <dgm:spPr/>
      <dgm:t>
        <a:bodyPr/>
        <a:lstStyle/>
        <a:p>
          <a:endParaRPr lang="en-US"/>
        </a:p>
      </dgm:t>
    </dgm:pt>
    <dgm:pt modelId="{1F1C0BD7-3BCD-43B7-A11F-5161EA02B65D}" type="sibTrans" cxnId="{D39FEB7D-335E-4382-84CC-1E65749D6404}">
      <dgm:prSet/>
      <dgm:spPr/>
      <dgm:t>
        <a:bodyPr/>
        <a:lstStyle/>
        <a:p>
          <a:endParaRPr lang="en-US"/>
        </a:p>
      </dgm:t>
    </dgm:pt>
    <dgm:pt modelId="{64C15D05-685F-4755-8839-144CFDF22027}">
      <dgm:prSet/>
      <dgm:spPr/>
      <dgm:t>
        <a:bodyPr/>
        <a:lstStyle/>
        <a:p>
          <a:r>
            <a:rPr lang="en-US"/>
            <a:t>Researching all the different encoder settings</a:t>
          </a:r>
        </a:p>
      </dgm:t>
    </dgm:pt>
    <dgm:pt modelId="{5FE3A8DE-8104-468A-AA79-8549EAA44880}" type="parTrans" cxnId="{25FDDCD2-0E56-4A89-B1B7-C588915A1323}">
      <dgm:prSet/>
      <dgm:spPr/>
      <dgm:t>
        <a:bodyPr/>
        <a:lstStyle/>
        <a:p>
          <a:endParaRPr lang="en-US"/>
        </a:p>
      </dgm:t>
    </dgm:pt>
    <dgm:pt modelId="{10AE2524-4613-4DF2-BD28-ECA068593894}" type="sibTrans" cxnId="{25FDDCD2-0E56-4A89-B1B7-C588915A1323}">
      <dgm:prSet/>
      <dgm:spPr/>
      <dgm:t>
        <a:bodyPr/>
        <a:lstStyle/>
        <a:p>
          <a:endParaRPr lang="en-US"/>
        </a:p>
      </dgm:t>
    </dgm:pt>
    <dgm:pt modelId="{1CEDFB05-1EDD-47C3-8097-0D552F8496B7}">
      <dgm:prSet/>
      <dgm:spPr/>
      <dgm:t>
        <a:bodyPr/>
        <a:lstStyle/>
        <a:p>
          <a:r>
            <a:rPr lang="en-US"/>
            <a:t>What filetype to record in</a:t>
          </a:r>
        </a:p>
      </dgm:t>
    </dgm:pt>
    <dgm:pt modelId="{CC586417-9A7A-451F-8DD9-05D3BFA12CB8}" type="parTrans" cxnId="{9C6219DF-C1C4-483A-854C-1E7FBF8F3EB3}">
      <dgm:prSet/>
      <dgm:spPr/>
      <dgm:t>
        <a:bodyPr/>
        <a:lstStyle/>
        <a:p>
          <a:endParaRPr lang="en-US"/>
        </a:p>
      </dgm:t>
    </dgm:pt>
    <dgm:pt modelId="{5BA9C168-F136-4B22-A91A-0C266714C738}" type="sibTrans" cxnId="{9C6219DF-C1C4-483A-854C-1E7FBF8F3EB3}">
      <dgm:prSet/>
      <dgm:spPr/>
      <dgm:t>
        <a:bodyPr/>
        <a:lstStyle/>
        <a:p>
          <a:endParaRPr lang="en-US"/>
        </a:p>
      </dgm:t>
    </dgm:pt>
    <dgm:pt modelId="{64A06A32-DCE1-4584-B3D9-60CA43F5AFD0}" type="pres">
      <dgm:prSet presAssocID="{871539D2-7624-4806-AD5C-23740BB5B762}" presName="linear" presStyleCnt="0">
        <dgm:presLayoutVars>
          <dgm:animLvl val="lvl"/>
          <dgm:resizeHandles val="exact"/>
        </dgm:presLayoutVars>
      </dgm:prSet>
      <dgm:spPr/>
    </dgm:pt>
    <dgm:pt modelId="{978DE2BD-2518-40F4-AA2E-AC36D2C30865}" type="pres">
      <dgm:prSet presAssocID="{9236F876-AFC4-468B-85D9-873EE779E318}" presName="parentText" presStyleLbl="node1" presStyleIdx="0" presStyleCnt="2">
        <dgm:presLayoutVars>
          <dgm:chMax val="0"/>
          <dgm:bulletEnabled val="1"/>
        </dgm:presLayoutVars>
      </dgm:prSet>
      <dgm:spPr/>
    </dgm:pt>
    <dgm:pt modelId="{C791888D-0C36-459C-A969-C8FDF46A39F6}" type="pres">
      <dgm:prSet presAssocID="{9236F876-AFC4-468B-85D9-873EE779E318}" presName="childText" presStyleLbl="revTx" presStyleIdx="0" presStyleCnt="2">
        <dgm:presLayoutVars>
          <dgm:bulletEnabled val="1"/>
        </dgm:presLayoutVars>
      </dgm:prSet>
      <dgm:spPr/>
    </dgm:pt>
    <dgm:pt modelId="{4878658B-6B39-427E-AF81-C57F44739765}" type="pres">
      <dgm:prSet presAssocID="{BBBCB94E-56A1-4752-8622-1EEF31A588D4}" presName="parentText" presStyleLbl="node1" presStyleIdx="1" presStyleCnt="2">
        <dgm:presLayoutVars>
          <dgm:chMax val="0"/>
          <dgm:bulletEnabled val="1"/>
        </dgm:presLayoutVars>
      </dgm:prSet>
      <dgm:spPr/>
    </dgm:pt>
    <dgm:pt modelId="{390D87BC-5C7D-4FD3-B430-8B5B16FFA90B}" type="pres">
      <dgm:prSet presAssocID="{BBBCB94E-56A1-4752-8622-1EEF31A588D4}" presName="childText" presStyleLbl="revTx" presStyleIdx="1" presStyleCnt="2">
        <dgm:presLayoutVars>
          <dgm:bulletEnabled val="1"/>
        </dgm:presLayoutVars>
      </dgm:prSet>
      <dgm:spPr/>
    </dgm:pt>
  </dgm:ptLst>
  <dgm:cxnLst>
    <dgm:cxn modelId="{4D62400B-2170-4F54-9D13-317D35346C35}" srcId="{17E2C0A6-8D7B-4BEA-9D49-0E55A5E47A74}" destId="{E20A6508-7C4D-4D1F-87BF-8564BAEEBFCD}" srcOrd="0" destOrd="0" parTransId="{CDB497E2-C051-4730-BD31-A35826EF784E}" sibTransId="{FF422BB3-B18D-4156-9A21-6424E23A457A}"/>
    <dgm:cxn modelId="{4C90FB14-41EE-45C7-8A17-8CEAD5E73D15}" type="presOf" srcId="{17E2C0A6-8D7B-4BEA-9D49-0E55A5E47A74}" destId="{C791888D-0C36-459C-A969-C8FDF46A39F6}" srcOrd="0" destOrd="0" presId="urn:microsoft.com/office/officeart/2005/8/layout/vList2"/>
    <dgm:cxn modelId="{9ECBB019-DD13-4C9A-9B07-E68B9DCB898D}" srcId="{9236F876-AFC4-468B-85D9-873EE779E318}" destId="{17E2C0A6-8D7B-4BEA-9D49-0E55A5E47A74}" srcOrd="0" destOrd="0" parTransId="{18303804-69EE-47E5-B27A-1B96D6B2A5DB}" sibTransId="{2D2D5A70-D597-40F8-8DBF-1BFD8A0FEDB5}"/>
    <dgm:cxn modelId="{2663CF24-B566-4F2B-9B21-87A95AD85C16}" type="presOf" srcId="{BBBCB94E-56A1-4752-8622-1EEF31A588D4}" destId="{4878658B-6B39-427E-AF81-C57F44739765}" srcOrd="0" destOrd="0" presId="urn:microsoft.com/office/officeart/2005/8/layout/vList2"/>
    <dgm:cxn modelId="{5EC9E864-820B-4E6D-B7BC-752BDC55FD08}" type="presOf" srcId="{E20A6508-7C4D-4D1F-87BF-8564BAEEBFCD}" destId="{C791888D-0C36-459C-A969-C8FDF46A39F6}" srcOrd="0" destOrd="1" presId="urn:microsoft.com/office/officeart/2005/8/layout/vList2"/>
    <dgm:cxn modelId="{28573249-B082-4AF2-AA49-8B31A1470F3C}" type="presOf" srcId="{1CEDFB05-1EDD-47C3-8097-0D552F8496B7}" destId="{390D87BC-5C7D-4FD3-B430-8B5B16FFA90B}" srcOrd="0" destOrd="4" presId="urn:microsoft.com/office/officeart/2005/8/layout/vList2"/>
    <dgm:cxn modelId="{B2FDD154-127D-4961-9CA5-D6C62596F580}" type="presOf" srcId="{79653851-1EFA-4FBE-9C0A-C1E02646FF0D}" destId="{390D87BC-5C7D-4FD3-B430-8B5B16FFA90B}" srcOrd="0" destOrd="2" presId="urn:microsoft.com/office/officeart/2005/8/layout/vList2"/>
    <dgm:cxn modelId="{10DEB759-9F0B-4686-8463-AC1FEA3680AE}" srcId="{9236F876-AFC4-468B-85D9-873EE779E318}" destId="{2C81A842-E59A-4493-9C1A-9FF76ACA36F2}" srcOrd="1" destOrd="0" parTransId="{76EB93FE-F895-453E-A9B0-87336A712ADC}" sibTransId="{1ED2C079-5D28-4C8E-906E-4F50B1D93CA7}"/>
    <dgm:cxn modelId="{4440AC5A-F142-4D2E-8A19-9639D3E75734}" srcId="{871539D2-7624-4806-AD5C-23740BB5B762}" destId="{9236F876-AFC4-468B-85D9-873EE779E318}" srcOrd="0" destOrd="0" parTransId="{0F1C4684-97A3-41CE-B7C0-F5E561645B6B}" sibTransId="{6A374375-8A87-4939-BB6D-24DE3E256FD4}"/>
    <dgm:cxn modelId="{5EDFC27A-C880-41E2-A8FE-2ECF0D3322EB}" srcId="{BBBCB94E-56A1-4752-8622-1EEF31A588D4}" destId="{32636519-F48A-4BDA-9DD7-13333AC3024A}" srcOrd="0" destOrd="0" parTransId="{444B47ED-60F4-4EB5-B4E9-79CF17EF4628}" sibTransId="{97C86E9A-2B80-4C54-8E93-089543FCB3B2}"/>
    <dgm:cxn modelId="{D39FEB7D-335E-4382-84CC-1E65749D6404}" srcId="{BBBCB94E-56A1-4752-8622-1EEF31A588D4}" destId="{79653851-1EFA-4FBE-9C0A-C1E02646FF0D}" srcOrd="2" destOrd="0" parTransId="{E58B5B81-B4B8-4CCA-B7F5-95B5D3E35FA9}" sibTransId="{1F1C0BD7-3BCD-43B7-A11F-5161EA02B65D}"/>
    <dgm:cxn modelId="{A050C182-56FE-464F-9048-9E8C9DFAB413}" srcId="{9236F876-AFC4-468B-85D9-873EE779E318}" destId="{114D04BF-42DF-4023-A34C-DD33146D16BF}" srcOrd="2" destOrd="0" parTransId="{D5DDBE77-20CB-430A-89C5-C12A79CC8622}" sibTransId="{6FF10948-9A90-434C-A29F-6FCD2F9D76DE}"/>
    <dgm:cxn modelId="{E5DF9B97-0CF8-43C9-9533-D15589654909}" type="presOf" srcId="{871539D2-7624-4806-AD5C-23740BB5B762}" destId="{64A06A32-DCE1-4584-B3D9-60CA43F5AFD0}" srcOrd="0" destOrd="0" presId="urn:microsoft.com/office/officeart/2005/8/layout/vList2"/>
    <dgm:cxn modelId="{DE7099A1-14D8-4725-ABE6-6F827DC09E16}" type="presOf" srcId="{114D04BF-42DF-4023-A34C-DD33146D16BF}" destId="{C791888D-0C36-459C-A969-C8FDF46A39F6}" srcOrd="0" destOrd="3" presId="urn:microsoft.com/office/officeart/2005/8/layout/vList2"/>
    <dgm:cxn modelId="{BC42D6A5-0CF7-4604-9958-FF243C4FB90A}" type="presOf" srcId="{64C15D05-685F-4755-8839-144CFDF22027}" destId="{390D87BC-5C7D-4FD3-B430-8B5B16FFA90B}" srcOrd="0" destOrd="3" presId="urn:microsoft.com/office/officeart/2005/8/layout/vList2"/>
    <dgm:cxn modelId="{BED13CB4-12CC-4FBF-B349-1F814208784C}" type="presOf" srcId="{48F6844E-60B4-47D6-87DE-2FE8731B18F9}" destId="{390D87BC-5C7D-4FD3-B430-8B5B16FFA90B}" srcOrd="0" destOrd="1" presId="urn:microsoft.com/office/officeart/2005/8/layout/vList2"/>
    <dgm:cxn modelId="{A4AA39CC-6A4F-4D5C-9DD5-0F82E9834BA1}" srcId="{871539D2-7624-4806-AD5C-23740BB5B762}" destId="{BBBCB94E-56A1-4752-8622-1EEF31A588D4}" srcOrd="1" destOrd="0" parTransId="{9D575499-3022-40A1-8F35-40BBDD374338}" sibTransId="{92583C56-8D21-49F0-A1EF-1EE5831EE741}"/>
    <dgm:cxn modelId="{25FDDCD2-0E56-4A89-B1B7-C588915A1323}" srcId="{BBBCB94E-56A1-4752-8622-1EEF31A588D4}" destId="{64C15D05-685F-4755-8839-144CFDF22027}" srcOrd="3" destOrd="0" parTransId="{5FE3A8DE-8104-468A-AA79-8549EAA44880}" sibTransId="{10AE2524-4613-4DF2-BD28-ECA068593894}"/>
    <dgm:cxn modelId="{B8DB65D4-5B78-49DF-9E9A-A904A7D815BC}" type="presOf" srcId="{2C81A842-E59A-4493-9C1A-9FF76ACA36F2}" destId="{C791888D-0C36-459C-A969-C8FDF46A39F6}" srcOrd="0" destOrd="2" presId="urn:microsoft.com/office/officeart/2005/8/layout/vList2"/>
    <dgm:cxn modelId="{EB859DD5-89D4-4DC2-BBBC-161A01C908FA}" type="presOf" srcId="{32636519-F48A-4BDA-9DD7-13333AC3024A}" destId="{390D87BC-5C7D-4FD3-B430-8B5B16FFA90B}" srcOrd="0" destOrd="0" presId="urn:microsoft.com/office/officeart/2005/8/layout/vList2"/>
    <dgm:cxn modelId="{9C6219DF-C1C4-483A-854C-1E7FBF8F3EB3}" srcId="{BBBCB94E-56A1-4752-8622-1EEF31A588D4}" destId="{1CEDFB05-1EDD-47C3-8097-0D552F8496B7}" srcOrd="4" destOrd="0" parTransId="{CC586417-9A7A-451F-8DD9-05D3BFA12CB8}" sibTransId="{5BA9C168-F136-4B22-A91A-0C266714C738}"/>
    <dgm:cxn modelId="{48D735E0-4C43-422E-8123-945235E24EC3}" type="presOf" srcId="{9236F876-AFC4-468B-85D9-873EE779E318}" destId="{978DE2BD-2518-40F4-AA2E-AC36D2C30865}" srcOrd="0" destOrd="0" presId="urn:microsoft.com/office/officeart/2005/8/layout/vList2"/>
    <dgm:cxn modelId="{ECF7C2E3-00D6-47DC-B679-08AB72100A9D}" srcId="{BBBCB94E-56A1-4752-8622-1EEF31A588D4}" destId="{48F6844E-60B4-47D6-87DE-2FE8731B18F9}" srcOrd="1" destOrd="0" parTransId="{EAB3BD4E-456F-48B0-9146-93C8D9DFDCAF}" sibTransId="{B1B893A7-0639-46EA-80FA-B5EBE316392E}"/>
    <dgm:cxn modelId="{709FA5CF-4082-4E52-B0E4-A056ED8616EC}" type="presParOf" srcId="{64A06A32-DCE1-4584-B3D9-60CA43F5AFD0}" destId="{978DE2BD-2518-40F4-AA2E-AC36D2C30865}" srcOrd="0" destOrd="0" presId="urn:microsoft.com/office/officeart/2005/8/layout/vList2"/>
    <dgm:cxn modelId="{84E616DD-8EB3-489C-8ED3-B05B0DEA6732}" type="presParOf" srcId="{64A06A32-DCE1-4584-B3D9-60CA43F5AFD0}" destId="{C791888D-0C36-459C-A969-C8FDF46A39F6}" srcOrd="1" destOrd="0" presId="urn:microsoft.com/office/officeart/2005/8/layout/vList2"/>
    <dgm:cxn modelId="{BCE13AA4-A15C-4321-B32F-823C3B6640AD}" type="presParOf" srcId="{64A06A32-DCE1-4584-B3D9-60CA43F5AFD0}" destId="{4878658B-6B39-427E-AF81-C57F44739765}" srcOrd="2" destOrd="0" presId="urn:microsoft.com/office/officeart/2005/8/layout/vList2"/>
    <dgm:cxn modelId="{53B59908-6320-4225-B2A7-89AF0736B3E3}" type="presParOf" srcId="{64A06A32-DCE1-4584-B3D9-60CA43F5AFD0}" destId="{390D87BC-5C7D-4FD3-B430-8B5B16FFA90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D9BF079-38A6-4364-964D-167856AC8E4F}"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1BE68F-B482-48B0-8EA8-A1FE7FA3BB82}">
      <dgm:prSet/>
      <dgm:spPr/>
      <dgm:t>
        <a:bodyPr/>
        <a:lstStyle/>
        <a:p>
          <a:pPr>
            <a:defRPr b="1"/>
          </a:pPr>
          <a:r>
            <a:rPr lang="en-US"/>
            <a:t>Camera</a:t>
          </a:r>
        </a:p>
      </dgm:t>
    </dgm:pt>
    <dgm:pt modelId="{49B21875-9478-47DF-AFC9-F6F9A520C5D9}" type="parTrans" cxnId="{39E2C1CB-A9B7-4693-BDD3-9170EADD93F2}">
      <dgm:prSet/>
      <dgm:spPr/>
      <dgm:t>
        <a:bodyPr/>
        <a:lstStyle/>
        <a:p>
          <a:endParaRPr lang="en-US"/>
        </a:p>
      </dgm:t>
    </dgm:pt>
    <dgm:pt modelId="{4F46411B-080B-42ED-B3B9-4148DBB11C32}" type="sibTrans" cxnId="{39E2C1CB-A9B7-4693-BDD3-9170EADD93F2}">
      <dgm:prSet/>
      <dgm:spPr/>
      <dgm:t>
        <a:bodyPr/>
        <a:lstStyle/>
        <a:p>
          <a:endParaRPr lang="en-US"/>
        </a:p>
      </dgm:t>
    </dgm:pt>
    <dgm:pt modelId="{9ECD3397-25B8-401D-9162-0BFB6DC2B7ED}">
      <dgm:prSet/>
      <dgm:spPr/>
      <dgm:t>
        <a:bodyPr/>
        <a:lstStyle/>
        <a:p>
          <a:r>
            <a:rPr lang="en-US"/>
            <a:t>Had to sift through hundreds of cheap cameras on amazon and decide on the best one based on the limited budget I gave myself</a:t>
          </a:r>
        </a:p>
      </dgm:t>
    </dgm:pt>
    <dgm:pt modelId="{26BAE881-5F54-4F0F-B752-DE5893391756}" type="parTrans" cxnId="{290FB61A-E099-473C-AE0B-2BCB5264BCD7}">
      <dgm:prSet/>
      <dgm:spPr/>
      <dgm:t>
        <a:bodyPr/>
        <a:lstStyle/>
        <a:p>
          <a:endParaRPr lang="en-US"/>
        </a:p>
      </dgm:t>
    </dgm:pt>
    <dgm:pt modelId="{ABE851E8-9B3A-48DC-9BAC-C7EB92714E5E}" type="sibTrans" cxnId="{290FB61A-E099-473C-AE0B-2BCB5264BCD7}">
      <dgm:prSet/>
      <dgm:spPr/>
      <dgm:t>
        <a:bodyPr/>
        <a:lstStyle/>
        <a:p>
          <a:endParaRPr lang="en-US"/>
        </a:p>
      </dgm:t>
    </dgm:pt>
    <dgm:pt modelId="{BACCD258-6863-4272-BEC3-588972C05CBE}">
      <dgm:prSet/>
      <dgm:spPr/>
      <dgm:t>
        <a:bodyPr/>
        <a:lstStyle/>
        <a:p>
          <a:pPr>
            <a:defRPr b="1"/>
          </a:pPr>
          <a:r>
            <a:rPr lang="en-US"/>
            <a:t>Router</a:t>
          </a:r>
        </a:p>
      </dgm:t>
    </dgm:pt>
    <dgm:pt modelId="{D9BBB33D-E778-492F-964E-E19634AF7192}" type="parTrans" cxnId="{8E821562-2B31-4D5B-9F91-73B8FB6675FC}">
      <dgm:prSet/>
      <dgm:spPr/>
      <dgm:t>
        <a:bodyPr/>
        <a:lstStyle/>
        <a:p>
          <a:endParaRPr lang="en-US"/>
        </a:p>
      </dgm:t>
    </dgm:pt>
    <dgm:pt modelId="{CF47C1D3-07DD-4DA0-B02A-5090C02C292A}" type="sibTrans" cxnId="{8E821562-2B31-4D5B-9F91-73B8FB6675FC}">
      <dgm:prSet/>
      <dgm:spPr/>
      <dgm:t>
        <a:bodyPr/>
        <a:lstStyle/>
        <a:p>
          <a:endParaRPr lang="en-US"/>
        </a:p>
      </dgm:t>
    </dgm:pt>
    <dgm:pt modelId="{213D02EA-3CEE-4C1E-9F26-DE388A0CF45A}">
      <dgm:prSet/>
      <dgm:spPr/>
      <dgm:t>
        <a:bodyPr/>
        <a:lstStyle/>
        <a:p>
          <a:r>
            <a:rPr lang="en-US"/>
            <a:t>Took 4 routers and lots of research before I finally discovered a router that actually did everything I needed</a:t>
          </a:r>
        </a:p>
      </dgm:t>
    </dgm:pt>
    <dgm:pt modelId="{9E8C6E52-5312-4CEA-AC26-DFD109A10949}" type="parTrans" cxnId="{609B753B-E3FB-43C2-80EA-982197984C8F}">
      <dgm:prSet/>
      <dgm:spPr/>
      <dgm:t>
        <a:bodyPr/>
        <a:lstStyle/>
        <a:p>
          <a:endParaRPr lang="en-US"/>
        </a:p>
      </dgm:t>
    </dgm:pt>
    <dgm:pt modelId="{1472D8BD-0A76-4AA0-BABA-F1EAF5E0E98D}" type="sibTrans" cxnId="{609B753B-E3FB-43C2-80EA-982197984C8F}">
      <dgm:prSet/>
      <dgm:spPr/>
      <dgm:t>
        <a:bodyPr/>
        <a:lstStyle/>
        <a:p>
          <a:endParaRPr lang="en-US"/>
        </a:p>
      </dgm:t>
    </dgm:pt>
    <dgm:pt modelId="{CCDE7EA3-AD27-4D05-9CF2-265D11950032}">
      <dgm:prSet/>
      <dgm:spPr/>
      <dgm:t>
        <a:bodyPr/>
        <a:lstStyle/>
        <a:p>
          <a:r>
            <a:rPr lang="en-US"/>
            <a:t>Companies frequently mislead or withheld information about router capabilities and abilities</a:t>
          </a:r>
        </a:p>
      </dgm:t>
    </dgm:pt>
    <dgm:pt modelId="{3697B870-DB31-4324-8D87-4280C94C18B2}" type="parTrans" cxnId="{28E1CCDF-B813-4175-BC27-21FE5A5AB695}">
      <dgm:prSet/>
      <dgm:spPr/>
      <dgm:t>
        <a:bodyPr/>
        <a:lstStyle/>
        <a:p>
          <a:endParaRPr lang="en-US"/>
        </a:p>
      </dgm:t>
    </dgm:pt>
    <dgm:pt modelId="{2048A362-FB26-42B1-AB23-9FE3E1381BA2}" type="sibTrans" cxnId="{28E1CCDF-B813-4175-BC27-21FE5A5AB695}">
      <dgm:prSet/>
      <dgm:spPr/>
      <dgm:t>
        <a:bodyPr/>
        <a:lstStyle/>
        <a:p>
          <a:endParaRPr lang="en-US"/>
        </a:p>
      </dgm:t>
    </dgm:pt>
    <dgm:pt modelId="{3A590B15-C2D4-4C3B-AA0B-9D0E8238666F}">
      <dgm:prSet/>
      <dgm:spPr/>
      <dgm:t>
        <a:bodyPr/>
        <a:lstStyle/>
        <a:p>
          <a:pPr>
            <a:defRPr b="1"/>
          </a:pPr>
          <a:r>
            <a:rPr lang="en-US"/>
            <a:t>NVR Software</a:t>
          </a:r>
        </a:p>
      </dgm:t>
    </dgm:pt>
    <dgm:pt modelId="{A9059C6A-6A36-4969-89A7-D2234B52A0FB}" type="parTrans" cxnId="{36BC7729-A2DF-4E9A-9EC7-11E66C6BCAF8}">
      <dgm:prSet/>
      <dgm:spPr/>
      <dgm:t>
        <a:bodyPr/>
        <a:lstStyle/>
        <a:p>
          <a:endParaRPr lang="en-US"/>
        </a:p>
      </dgm:t>
    </dgm:pt>
    <dgm:pt modelId="{3AF1C7C8-2798-4345-90CC-1CFE3708F880}" type="sibTrans" cxnId="{36BC7729-A2DF-4E9A-9EC7-11E66C6BCAF8}">
      <dgm:prSet/>
      <dgm:spPr/>
      <dgm:t>
        <a:bodyPr/>
        <a:lstStyle/>
        <a:p>
          <a:endParaRPr lang="en-US"/>
        </a:p>
      </dgm:t>
    </dgm:pt>
    <dgm:pt modelId="{6942DE7A-F97F-40F3-9192-7FF77946352B}">
      <dgm:prSet/>
      <dgm:spPr/>
      <dgm:t>
        <a:bodyPr/>
        <a:lstStyle/>
        <a:p>
          <a:r>
            <a:rPr lang="en-US"/>
            <a:t>Sifting through multiple different free and/or open-sourced options took a long time, and a lot of trial and error setting up</a:t>
          </a:r>
        </a:p>
      </dgm:t>
    </dgm:pt>
    <dgm:pt modelId="{CE770DC0-5118-48CA-8132-DD9CC3F1C4EC}" type="parTrans" cxnId="{900732DD-158A-4DF2-B980-E82E2C0F9313}">
      <dgm:prSet/>
      <dgm:spPr/>
      <dgm:t>
        <a:bodyPr/>
        <a:lstStyle/>
        <a:p>
          <a:endParaRPr lang="en-US"/>
        </a:p>
      </dgm:t>
    </dgm:pt>
    <dgm:pt modelId="{BBA6022C-08A0-4113-9235-EA6D7E287002}" type="sibTrans" cxnId="{900732DD-158A-4DF2-B980-E82E2C0F9313}">
      <dgm:prSet/>
      <dgm:spPr/>
      <dgm:t>
        <a:bodyPr/>
        <a:lstStyle/>
        <a:p>
          <a:endParaRPr lang="en-US"/>
        </a:p>
      </dgm:t>
    </dgm:pt>
    <dgm:pt modelId="{F6634EF2-CD8A-4A78-ABD8-2C3FB9BF039B}">
      <dgm:prSet/>
      <dgm:spPr/>
      <dgm:t>
        <a:bodyPr/>
        <a:lstStyle/>
        <a:p>
          <a:r>
            <a:rPr lang="en-US"/>
            <a:t>Got tired of trying to use all-in-one suites so I broke it up into the 3 functions I needed: recording, encrypted storage, and secure streaming</a:t>
          </a:r>
        </a:p>
      </dgm:t>
    </dgm:pt>
    <dgm:pt modelId="{73F7913C-02BD-4060-AABC-886EE9E8EF57}" type="parTrans" cxnId="{33CE4252-182D-4425-A831-5F0035E4FCD9}">
      <dgm:prSet/>
      <dgm:spPr/>
      <dgm:t>
        <a:bodyPr/>
        <a:lstStyle/>
        <a:p>
          <a:endParaRPr lang="en-US"/>
        </a:p>
      </dgm:t>
    </dgm:pt>
    <dgm:pt modelId="{A10E4351-4288-4370-ADC2-EBD5DDC4EC52}" type="sibTrans" cxnId="{33CE4252-182D-4425-A831-5F0035E4FCD9}">
      <dgm:prSet/>
      <dgm:spPr/>
      <dgm:t>
        <a:bodyPr/>
        <a:lstStyle/>
        <a:p>
          <a:endParaRPr lang="en-US"/>
        </a:p>
      </dgm:t>
    </dgm:pt>
    <dgm:pt modelId="{DDEFD442-9FE2-415E-B5C5-34AD242C0DCF}">
      <dgm:prSet/>
      <dgm:spPr/>
      <dgm:t>
        <a:bodyPr/>
        <a:lstStyle/>
        <a:p>
          <a:pPr>
            <a:defRPr b="1"/>
          </a:pPr>
          <a:r>
            <a:rPr lang="en-US"/>
            <a:t>Remote Viewing Method</a:t>
          </a:r>
        </a:p>
      </dgm:t>
    </dgm:pt>
    <dgm:pt modelId="{67F62288-3660-498F-B366-31A89CB58747}" type="parTrans" cxnId="{78465E66-0791-4FB4-BF10-3FDF26B86B7E}">
      <dgm:prSet/>
      <dgm:spPr/>
      <dgm:t>
        <a:bodyPr/>
        <a:lstStyle/>
        <a:p>
          <a:endParaRPr lang="en-US"/>
        </a:p>
      </dgm:t>
    </dgm:pt>
    <dgm:pt modelId="{AB9E7F36-B00C-4B56-9001-ED24501BF5D8}" type="sibTrans" cxnId="{78465E66-0791-4FB4-BF10-3FDF26B86B7E}">
      <dgm:prSet/>
      <dgm:spPr/>
      <dgm:t>
        <a:bodyPr/>
        <a:lstStyle/>
        <a:p>
          <a:endParaRPr lang="en-US"/>
        </a:p>
      </dgm:t>
    </dgm:pt>
    <dgm:pt modelId="{D54EB12D-D9AF-429D-B750-285DBF75222D}">
      <dgm:prSet/>
      <dgm:spPr/>
      <dgm:t>
        <a:bodyPr/>
        <a:lstStyle/>
        <a:p>
          <a:r>
            <a:rPr lang="en-US"/>
            <a:t>Thousands of apps that could have been used, hundreds with E2EE video calls/feeds, very few that could work unattended, even fewer that had methods of ensuring that only intended recipients could see camera feed</a:t>
          </a:r>
        </a:p>
      </dgm:t>
    </dgm:pt>
    <dgm:pt modelId="{21957E36-1E06-40E8-9D39-A7CCD5E0D27A}" type="parTrans" cxnId="{D2AB5A06-46F7-44F8-9B76-A079D1C3171B}">
      <dgm:prSet/>
      <dgm:spPr/>
      <dgm:t>
        <a:bodyPr/>
        <a:lstStyle/>
        <a:p>
          <a:endParaRPr lang="en-US"/>
        </a:p>
      </dgm:t>
    </dgm:pt>
    <dgm:pt modelId="{D9E9AC6E-7923-4BC0-A208-4EA967BC9FB9}" type="sibTrans" cxnId="{D2AB5A06-46F7-44F8-9B76-A079D1C3171B}">
      <dgm:prSet/>
      <dgm:spPr/>
      <dgm:t>
        <a:bodyPr/>
        <a:lstStyle/>
        <a:p>
          <a:endParaRPr lang="en-US"/>
        </a:p>
      </dgm:t>
    </dgm:pt>
    <dgm:pt modelId="{5200A80F-8F4C-4556-A5D8-5BB037F347F9}">
      <dgm:prSet/>
      <dgm:spPr/>
      <dgm:t>
        <a:bodyPr/>
        <a:lstStyle/>
        <a:p>
          <a:r>
            <a:rPr lang="en-US"/>
            <a:t>Wanted to use my own domain, but ultimately ran into an issue with equipment cost, the time it would take to setup my own equipment for this function, or trusting someone else to host everything</a:t>
          </a:r>
        </a:p>
      </dgm:t>
    </dgm:pt>
    <dgm:pt modelId="{0C19FEBA-7C27-47C9-A155-6982520CB320}" type="parTrans" cxnId="{7F359E57-A2DA-464B-A0E4-991C866BA853}">
      <dgm:prSet/>
      <dgm:spPr/>
      <dgm:t>
        <a:bodyPr/>
        <a:lstStyle/>
        <a:p>
          <a:endParaRPr lang="en-US"/>
        </a:p>
      </dgm:t>
    </dgm:pt>
    <dgm:pt modelId="{E16CD2C8-489F-4806-8837-BC6300BB6A2C}" type="sibTrans" cxnId="{7F359E57-A2DA-464B-A0E4-991C866BA853}">
      <dgm:prSet/>
      <dgm:spPr/>
      <dgm:t>
        <a:bodyPr/>
        <a:lstStyle/>
        <a:p>
          <a:endParaRPr lang="en-US"/>
        </a:p>
      </dgm:t>
    </dgm:pt>
    <dgm:pt modelId="{048E5045-059A-4204-B567-DA52B655F26A}" type="pres">
      <dgm:prSet presAssocID="{7D9BF079-38A6-4364-964D-167856AC8E4F}" presName="root" presStyleCnt="0">
        <dgm:presLayoutVars>
          <dgm:dir/>
          <dgm:resizeHandles val="exact"/>
        </dgm:presLayoutVars>
      </dgm:prSet>
      <dgm:spPr/>
    </dgm:pt>
    <dgm:pt modelId="{EC440B68-A8BA-41D7-A38B-324C674CFE0C}" type="pres">
      <dgm:prSet presAssocID="{D51BE68F-B482-48B0-8EA8-A1FE7FA3BB82}" presName="compNode" presStyleCnt="0"/>
      <dgm:spPr/>
    </dgm:pt>
    <dgm:pt modelId="{D604C629-CAF3-413C-820B-EC4F4CC62552}" type="pres">
      <dgm:prSet presAssocID="{D51BE68F-B482-48B0-8EA8-A1FE7FA3BB8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Video camera with solid fill"/>
        </a:ext>
      </dgm:extLst>
    </dgm:pt>
    <dgm:pt modelId="{DF0F922F-909D-47AA-9B26-80EFFB548995}" type="pres">
      <dgm:prSet presAssocID="{D51BE68F-B482-48B0-8EA8-A1FE7FA3BB82}" presName="iconSpace" presStyleCnt="0"/>
      <dgm:spPr/>
    </dgm:pt>
    <dgm:pt modelId="{6C9C8ADE-5ACC-43F9-95E4-C09E0E78F3E8}" type="pres">
      <dgm:prSet presAssocID="{D51BE68F-B482-48B0-8EA8-A1FE7FA3BB82}" presName="parTx" presStyleLbl="revTx" presStyleIdx="0" presStyleCnt="8">
        <dgm:presLayoutVars>
          <dgm:chMax val="0"/>
          <dgm:chPref val="0"/>
        </dgm:presLayoutVars>
      </dgm:prSet>
      <dgm:spPr/>
    </dgm:pt>
    <dgm:pt modelId="{AA5807D9-5CE5-473D-9CFB-E0DE7311DA84}" type="pres">
      <dgm:prSet presAssocID="{D51BE68F-B482-48B0-8EA8-A1FE7FA3BB82}" presName="txSpace" presStyleCnt="0"/>
      <dgm:spPr/>
    </dgm:pt>
    <dgm:pt modelId="{1A75D8CA-D60F-4997-87F5-CA5C1F150C2D}" type="pres">
      <dgm:prSet presAssocID="{D51BE68F-B482-48B0-8EA8-A1FE7FA3BB82}" presName="desTx" presStyleLbl="revTx" presStyleIdx="1" presStyleCnt="8">
        <dgm:presLayoutVars/>
      </dgm:prSet>
      <dgm:spPr/>
    </dgm:pt>
    <dgm:pt modelId="{6EFACF64-36C0-4B0F-98AD-5EA972E47FC6}" type="pres">
      <dgm:prSet presAssocID="{4F46411B-080B-42ED-B3B9-4148DBB11C32}" presName="sibTrans" presStyleCnt="0"/>
      <dgm:spPr/>
    </dgm:pt>
    <dgm:pt modelId="{30C1CBE5-0709-43FD-820D-BBAC27C84C4F}" type="pres">
      <dgm:prSet presAssocID="{BACCD258-6863-4272-BEC3-588972C05CBE}" presName="compNode" presStyleCnt="0"/>
      <dgm:spPr/>
    </dgm:pt>
    <dgm:pt modelId="{6EAB631B-7DA6-4A8F-B3B0-BF88A6EB39F8}" type="pres">
      <dgm:prSet presAssocID="{BACCD258-6863-4272-BEC3-588972C05C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D79B852E-1ECA-44CC-869D-93669B533435}" type="pres">
      <dgm:prSet presAssocID="{BACCD258-6863-4272-BEC3-588972C05CBE}" presName="iconSpace" presStyleCnt="0"/>
      <dgm:spPr/>
    </dgm:pt>
    <dgm:pt modelId="{E204EDA6-4277-40F8-8CF8-17F17B60F414}" type="pres">
      <dgm:prSet presAssocID="{BACCD258-6863-4272-BEC3-588972C05CBE}" presName="parTx" presStyleLbl="revTx" presStyleIdx="2" presStyleCnt="8">
        <dgm:presLayoutVars>
          <dgm:chMax val="0"/>
          <dgm:chPref val="0"/>
        </dgm:presLayoutVars>
      </dgm:prSet>
      <dgm:spPr/>
    </dgm:pt>
    <dgm:pt modelId="{572F2B32-D00D-4C65-BBE8-13FAF16E88F8}" type="pres">
      <dgm:prSet presAssocID="{BACCD258-6863-4272-BEC3-588972C05CBE}" presName="txSpace" presStyleCnt="0"/>
      <dgm:spPr/>
    </dgm:pt>
    <dgm:pt modelId="{FC1D7C0A-7478-4293-AE51-D9CB00A36D7B}" type="pres">
      <dgm:prSet presAssocID="{BACCD258-6863-4272-BEC3-588972C05CBE}" presName="desTx" presStyleLbl="revTx" presStyleIdx="3" presStyleCnt="8">
        <dgm:presLayoutVars/>
      </dgm:prSet>
      <dgm:spPr/>
    </dgm:pt>
    <dgm:pt modelId="{10D66CFD-4D43-4A5F-89CA-F064CB52236A}" type="pres">
      <dgm:prSet presAssocID="{CF47C1D3-07DD-4DA0-B02A-5090C02C292A}" presName="sibTrans" presStyleCnt="0"/>
      <dgm:spPr/>
    </dgm:pt>
    <dgm:pt modelId="{6886DC91-7979-49FC-8680-91BA1ED49847}" type="pres">
      <dgm:prSet presAssocID="{3A590B15-C2D4-4C3B-AA0B-9D0E8238666F}" presName="compNode" presStyleCnt="0"/>
      <dgm:spPr/>
    </dgm:pt>
    <dgm:pt modelId="{6BCA5920-3A10-4AF8-A2B6-5DE9A11E96A1}" type="pres">
      <dgm:prSet presAssocID="{3A590B15-C2D4-4C3B-AA0B-9D0E8238666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aptop with solid fill"/>
        </a:ext>
      </dgm:extLst>
    </dgm:pt>
    <dgm:pt modelId="{2443DFCF-1E03-4689-A820-173CF959A580}" type="pres">
      <dgm:prSet presAssocID="{3A590B15-C2D4-4C3B-AA0B-9D0E8238666F}" presName="iconSpace" presStyleCnt="0"/>
      <dgm:spPr/>
    </dgm:pt>
    <dgm:pt modelId="{C29CB2D8-4D4B-4963-99B1-232A002A0AF1}" type="pres">
      <dgm:prSet presAssocID="{3A590B15-C2D4-4C3B-AA0B-9D0E8238666F}" presName="parTx" presStyleLbl="revTx" presStyleIdx="4" presStyleCnt="8">
        <dgm:presLayoutVars>
          <dgm:chMax val="0"/>
          <dgm:chPref val="0"/>
        </dgm:presLayoutVars>
      </dgm:prSet>
      <dgm:spPr/>
    </dgm:pt>
    <dgm:pt modelId="{D9F924C5-44EC-478F-8CDA-A688975342AF}" type="pres">
      <dgm:prSet presAssocID="{3A590B15-C2D4-4C3B-AA0B-9D0E8238666F}" presName="txSpace" presStyleCnt="0"/>
      <dgm:spPr/>
    </dgm:pt>
    <dgm:pt modelId="{0B38ACF3-F5FF-4B1E-AD10-7CD50BA81D74}" type="pres">
      <dgm:prSet presAssocID="{3A590B15-C2D4-4C3B-AA0B-9D0E8238666F}" presName="desTx" presStyleLbl="revTx" presStyleIdx="5" presStyleCnt="8">
        <dgm:presLayoutVars/>
      </dgm:prSet>
      <dgm:spPr/>
    </dgm:pt>
    <dgm:pt modelId="{B42F73D7-88EA-4AEF-9937-D73F2C610CA7}" type="pres">
      <dgm:prSet presAssocID="{3AF1C7C8-2798-4345-90CC-1CFE3708F880}" presName="sibTrans" presStyleCnt="0"/>
      <dgm:spPr/>
    </dgm:pt>
    <dgm:pt modelId="{97668677-0328-4F7C-928E-0C41BE65D22F}" type="pres">
      <dgm:prSet presAssocID="{DDEFD442-9FE2-415E-B5C5-34AD242C0DCF}" presName="compNode" presStyleCnt="0"/>
      <dgm:spPr/>
    </dgm:pt>
    <dgm:pt modelId="{3A31B9A8-668B-4ED1-B895-A16276609BC0}" type="pres">
      <dgm:prSet presAssocID="{DDEFD442-9FE2-415E-B5C5-34AD242C0DCF}"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Wi-Fi with solid fill"/>
        </a:ext>
      </dgm:extLst>
    </dgm:pt>
    <dgm:pt modelId="{7D24669F-451B-410C-88B5-901D03C4797F}" type="pres">
      <dgm:prSet presAssocID="{DDEFD442-9FE2-415E-B5C5-34AD242C0DCF}" presName="iconSpace" presStyleCnt="0"/>
      <dgm:spPr/>
    </dgm:pt>
    <dgm:pt modelId="{D3B1AA21-642B-44E7-BF50-0A0D3EFBF31D}" type="pres">
      <dgm:prSet presAssocID="{DDEFD442-9FE2-415E-B5C5-34AD242C0DCF}" presName="parTx" presStyleLbl="revTx" presStyleIdx="6" presStyleCnt="8">
        <dgm:presLayoutVars>
          <dgm:chMax val="0"/>
          <dgm:chPref val="0"/>
        </dgm:presLayoutVars>
      </dgm:prSet>
      <dgm:spPr/>
    </dgm:pt>
    <dgm:pt modelId="{A0B87105-5496-451D-B6BD-8287583F7BE7}" type="pres">
      <dgm:prSet presAssocID="{DDEFD442-9FE2-415E-B5C5-34AD242C0DCF}" presName="txSpace" presStyleCnt="0"/>
      <dgm:spPr/>
    </dgm:pt>
    <dgm:pt modelId="{F09C7803-DFA8-4BF6-86E4-ABD98C2263C1}" type="pres">
      <dgm:prSet presAssocID="{DDEFD442-9FE2-415E-B5C5-34AD242C0DCF}" presName="desTx" presStyleLbl="revTx" presStyleIdx="7" presStyleCnt="8">
        <dgm:presLayoutVars/>
      </dgm:prSet>
      <dgm:spPr/>
    </dgm:pt>
  </dgm:ptLst>
  <dgm:cxnLst>
    <dgm:cxn modelId="{39A28F05-62BE-4DE0-826B-DB2E5D7264D7}" type="presOf" srcId="{D51BE68F-B482-48B0-8EA8-A1FE7FA3BB82}" destId="{6C9C8ADE-5ACC-43F9-95E4-C09E0E78F3E8}" srcOrd="0" destOrd="0" presId="urn:microsoft.com/office/officeart/2018/2/layout/IconLabelDescriptionList"/>
    <dgm:cxn modelId="{D2AB5A06-46F7-44F8-9B76-A079D1C3171B}" srcId="{DDEFD442-9FE2-415E-B5C5-34AD242C0DCF}" destId="{D54EB12D-D9AF-429D-B750-285DBF75222D}" srcOrd="0" destOrd="0" parTransId="{21957E36-1E06-40E8-9D39-A7CCD5E0D27A}" sibTransId="{D9E9AC6E-7923-4BC0-A208-4EA967BC9FB9}"/>
    <dgm:cxn modelId="{01EB0B13-847D-4F0B-B30C-06539D758404}" type="presOf" srcId="{BACCD258-6863-4272-BEC3-588972C05CBE}" destId="{E204EDA6-4277-40F8-8CF8-17F17B60F414}" srcOrd="0" destOrd="0" presId="urn:microsoft.com/office/officeart/2018/2/layout/IconLabelDescriptionList"/>
    <dgm:cxn modelId="{290FB61A-E099-473C-AE0B-2BCB5264BCD7}" srcId="{D51BE68F-B482-48B0-8EA8-A1FE7FA3BB82}" destId="{9ECD3397-25B8-401D-9162-0BFB6DC2B7ED}" srcOrd="0" destOrd="0" parTransId="{26BAE881-5F54-4F0F-B752-DE5893391756}" sibTransId="{ABE851E8-9B3A-48DC-9BAC-C7EB92714E5E}"/>
    <dgm:cxn modelId="{C8498824-F973-477E-AF22-1716AC157E09}" type="presOf" srcId="{3A590B15-C2D4-4C3B-AA0B-9D0E8238666F}" destId="{C29CB2D8-4D4B-4963-99B1-232A002A0AF1}" srcOrd="0" destOrd="0" presId="urn:microsoft.com/office/officeart/2018/2/layout/IconLabelDescriptionList"/>
    <dgm:cxn modelId="{36BC7729-A2DF-4E9A-9EC7-11E66C6BCAF8}" srcId="{7D9BF079-38A6-4364-964D-167856AC8E4F}" destId="{3A590B15-C2D4-4C3B-AA0B-9D0E8238666F}" srcOrd="2" destOrd="0" parTransId="{A9059C6A-6A36-4969-89A7-D2234B52A0FB}" sibTransId="{3AF1C7C8-2798-4345-90CC-1CFE3708F880}"/>
    <dgm:cxn modelId="{4AF7133B-AA88-42A3-BC43-5F03214D7AFF}" type="presOf" srcId="{D54EB12D-D9AF-429D-B750-285DBF75222D}" destId="{F09C7803-DFA8-4BF6-86E4-ABD98C2263C1}" srcOrd="0" destOrd="0" presId="urn:microsoft.com/office/officeart/2018/2/layout/IconLabelDescriptionList"/>
    <dgm:cxn modelId="{609B753B-E3FB-43C2-80EA-982197984C8F}" srcId="{BACCD258-6863-4272-BEC3-588972C05CBE}" destId="{213D02EA-3CEE-4C1E-9F26-DE388A0CF45A}" srcOrd="0" destOrd="0" parTransId="{9E8C6E52-5312-4CEA-AC26-DFD109A10949}" sibTransId="{1472D8BD-0A76-4AA0-BABA-F1EAF5E0E98D}"/>
    <dgm:cxn modelId="{8E821562-2B31-4D5B-9F91-73B8FB6675FC}" srcId="{7D9BF079-38A6-4364-964D-167856AC8E4F}" destId="{BACCD258-6863-4272-BEC3-588972C05CBE}" srcOrd="1" destOrd="0" parTransId="{D9BBB33D-E778-492F-964E-E19634AF7192}" sibTransId="{CF47C1D3-07DD-4DA0-B02A-5090C02C292A}"/>
    <dgm:cxn modelId="{5116E865-B1E9-4F71-AF7E-CFBD21736314}" type="presOf" srcId="{CCDE7EA3-AD27-4D05-9CF2-265D11950032}" destId="{FC1D7C0A-7478-4293-AE51-D9CB00A36D7B}" srcOrd="0" destOrd="1" presId="urn:microsoft.com/office/officeart/2018/2/layout/IconLabelDescriptionList"/>
    <dgm:cxn modelId="{78465E66-0791-4FB4-BF10-3FDF26B86B7E}" srcId="{7D9BF079-38A6-4364-964D-167856AC8E4F}" destId="{DDEFD442-9FE2-415E-B5C5-34AD242C0DCF}" srcOrd="3" destOrd="0" parTransId="{67F62288-3660-498F-B366-31A89CB58747}" sibTransId="{AB9E7F36-B00C-4B56-9001-ED24501BF5D8}"/>
    <dgm:cxn modelId="{33CE4252-182D-4425-A831-5F0035E4FCD9}" srcId="{3A590B15-C2D4-4C3B-AA0B-9D0E8238666F}" destId="{F6634EF2-CD8A-4A78-ABD8-2C3FB9BF039B}" srcOrd="1" destOrd="0" parTransId="{73F7913C-02BD-4060-AABC-886EE9E8EF57}" sibTransId="{A10E4351-4288-4370-ADC2-EBD5DDC4EC52}"/>
    <dgm:cxn modelId="{7F359E57-A2DA-464B-A0E4-991C866BA853}" srcId="{DDEFD442-9FE2-415E-B5C5-34AD242C0DCF}" destId="{5200A80F-8F4C-4556-A5D8-5BB037F347F9}" srcOrd="1" destOrd="0" parTransId="{0C19FEBA-7C27-47C9-A155-6982520CB320}" sibTransId="{E16CD2C8-489F-4806-8837-BC6300BB6A2C}"/>
    <dgm:cxn modelId="{1C149483-7BB8-43E2-A451-8DEBDD48854D}" type="presOf" srcId="{6942DE7A-F97F-40F3-9192-7FF77946352B}" destId="{0B38ACF3-F5FF-4B1E-AD10-7CD50BA81D74}" srcOrd="0" destOrd="0" presId="urn:microsoft.com/office/officeart/2018/2/layout/IconLabelDescriptionList"/>
    <dgm:cxn modelId="{0D4390A4-EC8A-46CA-8DA6-FFCD0EBED8C6}" type="presOf" srcId="{213D02EA-3CEE-4C1E-9F26-DE388A0CF45A}" destId="{FC1D7C0A-7478-4293-AE51-D9CB00A36D7B}" srcOrd="0" destOrd="0" presId="urn:microsoft.com/office/officeart/2018/2/layout/IconLabelDescriptionList"/>
    <dgm:cxn modelId="{854CE5AA-25DF-4828-8B4A-BC05FA2B9380}" type="presOf" srcId="{5200A80F-8F4C-4556-A5D8-5BB037F347F9}" destId="{F09C7803-DFA8-4BF6-86E4-ABD98C2263C1}" srcOrd="0" destOrd="1" presId="urn:microsoft.com/office/officeart/2018/2/layout/IconLabelDescriptionList"/>
    <dgm:cxn modelId="{E191ABB6-930F-40E5-BE04-2CDD22DBF3B1}" type="presOf" srcId="{DDEFD442-9FE2-415E-B5C5-34AD242C0DCF}" destId="{D3B1AA21-642B-44E7-BF50-0A0D3EFBF31D}" srcOrd="0" destOrd="0" presId="urn:microsoft.com/office/officeart/2018/2/layout/IconLabelDescriptionList"/>
    <dgm:cxn modelId="{39E2C1CB-A9B7-4693-BDD3-9170EADD93F2}" srcId="{7D9BF079-38A6-4364-964D-167856AC8E4F}" destId="{D51BE68F-B482-48B0-8EA8-A1FE7FA3BB82}" srcOrd="0" destOrd="0" parTransId="{49B21875-9478-47DF-AFC9-F6F9A520C5D9}" sibTransId="{4F46411B-080B-42ED-B3B9-4148DBB11C32}"/>
    <dgm:cxn modelId="{618BFBDA-0C17-434B-8706-67CC6D17B891}" type="presOf" srcId="{7D9BF079-38A6-4364-964D-167856AC8E4F}" destId="{048E5045-059A-4204-B567-DA52B655F26A}" srcOrd="0" destOrd="0" presId="urn:microsoft.com/office/officeart/2018/2/layout/IconLabelDescriptionList"/>
    <dgm:cxn modelId="{900732DD-158A-4DF2-B980-E82E2C0F9313}" srcId="{3A590B15-C2D4-4C3B-AA0B-9D0E8238666F}" destId="{6942DE7A-F97F-40F3-9192-7FF77946352B}" srcOrd="0" destOrd="0" parTransId="{CE770DC0-5118-48CA-8132-DD9CC3F1C4EC}" sibTransId="{BBA6022C-08A0-4113-9235-EA6D7E287002}"/>
    <dgm:cxn modelId="{28E1CCDF-B813-4175-BC27-21FE5A5AB695}" srcId="{BACCD258-6863-4272-BEC3-588972C05CBE}" destId="{CCDE7EA3-AD27-4D05-9CF2-265D11950032}" srcOrd="1" destOrd="0" parTransId="{3697B870-DB31-4324-8D87-4280C94C18B2}" sibTransId="{2048A362-FB26-42B1-AB23-9FE3E1381BA2}"/>
    <dgm:cxn modelId="{96CF23F4-ACE0-4141-B626-FD33269C685C}" type="presOf" srcId="{9ECD3397-25B8-401D-9162-0BFB6DC2B7ED}" destId="{1A75D8CA-D60F-4997-87F5-CA5C1F150C2D}" srcOrd="0" destOrd="0" presId="urn:microsoft.com/office/officeart/2018/2/layout/IconLabelDescriptionList"/>
    <dgm:cxn modelId="{136D56F7-AF23-4CC3-BE43-E4F9CF8A5CD8}" type="presOf" srcId="{F6634EF2-CD8A-4A78-ABD8-2C3FB9BF039B}" destId="{0B38ACF3-F5FF-4B1E-AD10-7CD50BA81D74}" srcOrd="0" destOrd="1" presId="urn:microsoft.com/office/officeart/2018/2/layout/IconLabelDescriptionList"/>
    <dgm:cxn modelId="{4A4D0088-B638-4BFE-B7A8-987AD6C16D1B}" type="presParOf" srcId="{048E5045-059A-4204-B567-DA52B655F26A}" destId="{EC440B68-A8BA-41D7-A38B-324C674CFE0C}" srcOrd="0" destOrd="0" presId="urn:microsoft.com/office/officeart/2018/2/layout/IconLabelDescriptionList"/>
    <dgm:cxn modelId="{FB65E7B7-755C-409F-89CC-42D6A6AADDCE}" type="presParOf" srcId="{EC440B68-A8BA-41D7-A38B-324C674CFE0C}" destId="{D604C629-CAF3-413C-820B-EC4F4CC62552}" srcOrd="0" destOrd="0" presId="urn:microsoft.com/office/officeart/2018/2/layout/IconLabelDescriptionList"/>
    <dgm:cxn modelId="{51FABC2A-21F0-481F-9824-7F02ED110E6C}" type="presParOf" srcId="{EC440B68-A8BA-41D7-A38B-324C674CFE0C}" destId="{DF0F922F-909D-47AA-9B26-80EFFB548995}" srcOrd="1" destOrd="0" presId="urn:microsoft.com/office/officeart/2018/2/layout/IconLabelDescriptionList"/>
    <dgm:cxn modelId="{C5363091-DAFD-486B-9D8A-7B2529C91C6B}" type="presParOf" srcId="{EC440B68-A8BA-41D7-A38B-324C674CFE0C}" destId="{6C9C8ADE-5ACC-43F9-95E4-C09E0E78F3E8}" srcOrd="2" destOrd="0" presId="urn:microsoft.com/office/officeart/2018/2/layout/IconLabelDescriptionList"/>
    <dgm:cxn modelId="{6FAD603A-F51A-497A-9C48-AB263473AE4A}" type="presParOf" srcId="{EC440B68-A8BA-41D7-A38B-324C674CFE0C}" destId="{AA5807D9-5CE5-473D-9CFB-E0DE7311DA84}" srcOrd="3" destOrd="0" presId="urn:microsoft.com/office/officeart/2018/2/layout/IconLabelDescriptionList"/>
    <dgm:cxn modelId="{708F9102-8201-4E8D-89A1-7CA1AEEB9B55}" type="presParOf" srcId="{EC440B68-A8BA-41D7-A38B-324C674CFE0C}" destId="{1A75D8CA-D60F-4997-87F5-CA5C1F150C2D}" srcOrd="4" destOrd="0" presId="urn:microsoft.com/office/officeart/2018/2/layout/IconLabelDescriptionList"/>
    <dgm:cxn modelId="{9C5A8A58-3F7C-42C5-82C8-E20E65EC3515}" type="presParOf" srcId="{048E5045-059A-4204-B567-DA52B655F26A}" destId="{6EFACF64-36C0-4B0F-98AD-5EA972E47FC6}" srcOrd="1" destOrd="0" presId="urn:microsoft.com/office/officeart/2018/2/layout/IconLabelDescriptionList"/>
    <dgm:cxn modelId="{919D5FB2-6411-406B-AC66-070A86DD7E7F}" type="presParOf" srcId="{048E5045-059A-4204-B567-DA52B655F26A}" destId="{30C1CBE5-0709-43FD-820D-BBAC27C84C4F}" srcOrd="2" destOrd="0" presId="urn:microsoft.com/office/officeart/2018/2/layout/IconLabelDescriptionList"/>
    <dgm:cxn modelId="{958AE6D6-155E-4BB5-A4E2-315A58EF6CD3}" type="presParOf" srcId="{30C1CBE5-0709-43FD-820D-BBAC27C84C4F}" destId="{6EAB631B-7DA6-4A8F-B3B0-BF88A6EB39F8}" srcOrd="0" destOrd="0" presId="urn:microsoft.com/office/officeart/2018/2/layout/IconLabelDescriptionList"/>
    <dgm:cxn modelId="{96658889-4FBD-4C17-ABF2-2C5E07CADB60}" type="presParOf" srcId="{30C1CBE5-0709-43FD-820D-BBAC27C84C4F}" destId="{D79B852E-1ECA-44CC-869D-93669B533435}" srcOrd="1" destOrd="0" presId="urn:microsoft.com/office/officeart/2018/2/layout/IconLabelDescriptionList"/>
    <dgm:cxn modelId="{973BA0E4-5687-48B3-A4FB-40E14C17C377}" type="presParOf" srcId="{30C1CBE5-0709-43FD-820D-BBAC27C84C4F}" destId="{E204EDA6-4277-40F8-8CF8-17F17B60F414}" srcOrd="2" destOrd="0" presId="urn:microsoft.com/office/officeart/2018/2/layout/IconLabelDescriptionList"/>
    <dgm:cxn modelId="{D20908C7-5CD2-40EE-B86E-442DBBC5532D}" type="presParOf" srcId="{30C1CBE5-0709-43FD-820D-BBAC27C84C4F}" destId="{572F2B32-D00D-4C65-BBE8-13FAF16E88F8}" srcOrd="3" destOrd="0" presId="urn:microsoft.com/office/officeart/2018/2/layout/IconLabelDescriptionList"/>
    <dgm:cxn modelId="{F3E5FE7A-3ECC-44A3-AF38-61E61D955C39}" type="presParOf" srcId="{30C1CBE5-0709-43FD-820D-BBAC27C84C4F}" destId="{FC1D7C0A-7478-4293-AE51-D9CB00A36D7B}" srcOrd="4" destOrd="0" presId="urn:microsoft.com/office/officeart/2018/2/layout/IconLabelDescriptionList"/>
    <dgm:cxn modelId="{BB9D0CCB-95AB-4AAF-9C97-FB26DF9DF5DA}" type="presParOf" srcId="{048E5045-059A-4204-B567-DA52B655F26A}" destId="{10D66CFD-4D43-4A5F-89CA-F064CB52236A}" srcOrd="3" destOrd="0" presId="urn:microsoft.com/office/officeart/2018/2/layout/IconLabelDescriptionList"/>
    <dgm:cxn modelId="{6092FFAD-56B1-4F72-9004-BE6615DC9E0B}" type="presParOf" srcId="{048E5045-059A-4204-B567-DA52B655F26A}" destId="{6886DC91-7979-49FC-8680-91BA1ED49847}" srcOrd="4" destOrd="0" presId="urn:microsoft.com/office/officeart/2018/2/layout/IconLabelDescriptionList"/>
    <dgm:cxn modelId="{30BFF63B-9ED2-4EA5-A50F-5B9B57031B0B}" type="presParOf" srcId="{6886DC91-7979-49FC-8680-91BA1ED49847}" destId="{6BCA5920-3A10-4AF8-A2B6-5DE9A11E96A1}" srcOrd="0" destOrd="0" presId="urn:microsoft.com/office/officeart/2018/2/layout/IconLabelDescriptionList"/>
    <dgm:cxn modelId="{1C0CB286-ACCB-437B-99CC-BD48B55C0C03}" type="presParOf" srcId="{6886DC91-7979-49FC-8680-91BA1ED49847}" destId="{2443DFCF-1E03-4689-A820-173CF959A580}" srcOrd="1" destOrd="0" presId="urn:microsoft.com/office/officeart/2018/2/layout/IconLabelDescriptionList"/>
    <dgm:cxn modelId="{D92413AB-E9FF-41F8-8F7B-D432D7C9C5D9}" type="presParOf" srcId="{6886DC91-7979-49FC-8680-91BA1ED49847}" destId="{C29CB2D8-4D4B-4963-99B1-232A002A0AF1}" srcOrd="2" destOrd="0" presId="urn:microsoft.com/office/officeart/2018/2/layout/IconLabelDescriptionList"/>
    <dgm:cxn modelId="{866A4025-82B2-4C9B-9FAE-131183793BE4}" type="presParOf" srcId="{6886DC91-7979-49FC-8680-91BA1ED49847}" destId="{D9F924C5-44EC-478F-8CDA-A688975342AF}" srcOrd="3" destOrd="0" presId="urn:microsoft.com/office/officeart/2018/2/layout/IconLabelDescriptionList"/>
    <dgm:cxn modelId="{8ABF9767-A11A-4B54-ADBB-BBDA3D8A3968}" type="presParOf" srcId="{6886DC91-7979-49FC-8680-91BA1ED49847}" destId="{0B38ACF3-F5FF-4B1E-AD10-7CD50BA81D74}" srcOrd="4" destOrd="0" presId="urn:microsoft.com/office/officeart/2018/2/layout/IconLabelDescriptionList"/>
    <dgm:cxn modelId="{197B7807-4D53-45C8-B68C-C0B20A5146A5}" type="presParOf" srcId="{048E5045-059A-4204-B567-DA52B655F26A}" destId="{B42F73D7-88EA-4AEF-9937-D73F2C610CA7}" srcOrd="5" destOrd="0" presId="urn:microsoft.com/office/officeart/2018/2/layout/IconLabelDescriptionList"/>
    <dgm:cxn modelId="{57D08334-A39E-46A1-8408-67DBF3229375}" type="presParOf" srcId="{048E5045-059A-4204-B567-DA52B655F26A}" destId="{97668677-0328-4F7C-928E-0C41BE65D22F}" srcOrd="6" destOrd="0" presId="urn:microsoft.com/office/officeart/2018/2/layout/IconLabelDescriptionList"/>
    <dgm:cxn modelId="{6D1048BB-51C2-4788-939F-5968AC46F91D}" type="presParOf" srcId="{97668677-0328-4F7C-928E-0C41BE65D22F}" destId="{3A31B9A8-668B-4ED1-B895-A16276609BC0}" srcOrd="0" destOrd="0" presId="urn:microsoft.com/office/officeart/2018/2/layout/IconLabelDescriptionList"/>
    <dgm:cxn modelId="{A3AA9A47-0718-4AF5-B02B-AEA03989DD36}" type="presParOf" srcId="{97668677-0328-4F7C-928E-0C41BE65D22F}" destId="{7D24669F-451B-410C-88B5-901D03C4797F}" srcOrd="1" destOrd="0" presId="urn:microsoft.com/office/officeart/2018/2/layout/IconLabelDescriptionList"/>
    <dgm:cxn modelId="{A436A0B1-E061-4363-93D9-F55C28C57112}" type="presParOf" srcId="{97668677-0328-4F7C-928E-0C41BE65D22F}" destId="{D3B1AA21-642B-44E7-BF50-0A0D3EFBF31D}" srcOrd="2" destOrd="0" presId="urn:microsoft.com/office/officeart/2018/2/layout/IconLabelDescriptionList"/>
    <dgm:cxn modelId="{4922419F-B072-445F-9133-9942198CCE05}" type="presParOf" srcId="{97668677-0328-4F7C-928E-0C41BE65D22F}" destId="{A0B87105-5496-451D-B6BD-8287583F7BE7}" srcOrd="3" destOrd="0" presId="urn:microsoft.com/office/officeart/2018/2/layout/IconLabelDescriptionList"/>
    <dgm:cxn modelId="{99706E73-4A23-465E-BBF1-50D773FEBE8E}" type="presParOf" srcId="{97668677-0328-4F7C-928E-0C41BE65D22F}" destId="{F09C7803-DFA8-4BF6-86E4-ABD98C2263C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EB890D3-C4AE-4EDE-9C9F-5502887CF9DA}" type="doc">
      <dgm:prSet loTypeId="urn:microsoft.com/office/officeart/2005/8/layout/bList2" loCatId="list" qsTypeId="urn:microsoft.com/office/officeart/2005/8/quickstyle/simple1" qsCatId="simple" csTypeId="urn:microsoft.com/office/officeart/2005/8/colors/accent6_3" csCatId="accent6" phldr="1"/>
      <dgm:spPr/>
      <dgm:t>
        <a:bodyPr/>
        <a:lstStyle/>
        <a:p>
          <a:endParaRPr lang="en-US"/>
        </a:p>
      </dgm:t>
    </dgm:pt>
    <dgm:pt modelId="{EA5ACAA8-BCC2-438A-A690-351687604344}">
      <dgm:prSet/>
      <dgm:spPr/>
      <dgm:t>
        <a:bodyPr/>
        <a:lstStyle/>
        <a:p>
          <a:r>
            <a:rPr lang="en-US" dirty="0"/>
            <a:t>Cobian Reflector</a:t>
          </a:r>
        </a:p>
      </dgm:t>
    </dgm:pt>
    <dgm:pt modelId="{C520209C-642B-40D5-90C7-E26BB587EBB3}" type="parTrans" cxnId="{C14E33F3-CBC0-4795-A3F2-05BC5A2E9ED4}">
      <dgm:prSet/>
      <dgm:spPr/>
      <dgm:t>
        <a:bodyPr/>
        <a:lstStyle/>
        <a:p>
          <a:endParaRPr lang="en-US"/>
        </a:p>
      </dgm:t>
    </dgm:pt>
    <dgm:pt modelId="{560BEB3F-A2E8-4346-97A8-5E016B5C8A86}" type="sibTrans" cxnId="{C14E33F3-CBC0-4795-A3F2-05BC5A2E9ED4}">
      <dgm:prSet/>
      <dgm:spPr/>
      <dgm:t>
        <a:bodyPr/>
        <a:lstStyle/>
        <a:p>
          <a:endParaRPr lang="en-US"/>
        </a:p>
      </dgm:t>
    </dgm:pt>
    <dgm:pt modelId="{7B94C63A-06FB-4215-B20A-C86B99983632}">
      <dgm:prSet/>
      <dgm:spPr/>
      <dgm:t>
        <a:bodyPr/>
        <a:lstStyle/>
        <a:p>
          <a:r>
            <a:rPr lang="en-US"/>
            <a:t>Kept deleting files that were in-use until I did more research</a:t>
          </a:r>
        </a:p>
      </dgm:t>
    </dgm:pt>
    <dgm:pt modelId="{C8BE67B1-7814-4F55-B595-2A170727F605}" type="parTrans" cxnId="{EFEC1B45-60EC-471A-B455-EBE89D69630D}">
      <dgm:prSet/>
      <dgm:spPr/>
      <dgm:t>
        <a:bodyPr/>
        <a:lstStyle/>
        <a:p>
          <a:endParaRPr lang="en-US"/>
        </a:p>
      </dgm:t>
    </dgm:pt>
    <dgm:pt modelId="{CA0EF915-0260-44D8-864B-3F2B883129C1}" type="sibTrans" cxnId="{EFEC1B45-60EC-471A-B455-EBE89D69630D}">
      <dgm:prSet/>
      <dgm:spPr/>
      <dgm:t>
        <a:bodyPr/>
        <a:lstStyle/>
        <a:p>
          <a:endParaRPr lang="en-US"/>
        </a:p>
      </dgm:t>
    </dgm:pt>
    <dgm:pt modelId="{254A706C-E031-41D8-80B2-970777FC2EBA}">
      <dgm:prSet/>
      <dgm:spPr/>
      <dgm:t>
        <a:bodyPr/>
        <a:lstStyle/>
        <a:p>
          <a:r>
            <a:rPr lang="en-US"/>
            <a:t>Takes a lot of processing power to encrypt and store videos</a:t>
          </a:r>
        </a:p>
      </dgm:t>
    </dgm:pt>
    <dgm:pt modelId="{F6BB4BA2-C6E9-447F-8975-87F2AF194B49}" type="parTrans" cxnId="{4D24F04F-149D-4F2B-84B1-76D64B0BB384}">
      <dgm:prSet/>
      <dgm:spPr/>
      <dgm:t>
        <a:bodyPr/>
        <a:lstStyle/>
        <a:p>
          <a:endParaRPr lang="en-US"/>
        </a:p>
      </dgm:t>
    </dgm:pt>
    <dgm:pt modelId="{7BFE2CA1-84D9-4865-9C98-D9C05AAB2161}" type="sibTrans" cxnId="{4D24F04F-149D-4F2B-84B1-76D64B0BB384}">
      <dgm:prSet/>
      <dgm:spPr/>
      <dgm:t>
        <a:bodyPr/>
        <a:lstStyle/>
        <a:p>
          <a:endParaRPr lang="en-US"/>
        </a:p>
      </dgm:t>
    </dgm:pt>
    <dgm:pt modelId="{A6C92712-E353-41F0-A1AE-1AB0020A6C54}">
      <dgm:prSet/>
      <dgm:spPr/>
      <dgm:t>
        <a:bodyPr/>
        <a:lstStyle/>
        <a:p>
          <a:r>
            <a:rPr lang="en-US"/>
            <a:t>Hundreds of folders created for backups</a:t>
          </a:r>
        </a:p>
      </dgm:t>
    </dgm:pt>
    <dgm:pt modelId="{232B4630-472E-4E69-9AB0-86642417113A}" type="parTrans" cxnId="{B8743A52-3622-43F8-AC63-A109CD9DD08E}">
      <dgm:prSet/>
      <dgm:spPr/>
      <dgm:t>
        <a:bodyPr/>
        <a:lstStyle/>
        <a:p>
          <a:endParaRPr lang="en-US"/>
        </a:p>
      </dgm:t>
    </dgm:pt>
    <dgm:pt modelId="{41216C09-1B3A-44D4-91D7-C3EA4B938DE3}" type="sibTrans" cxnId="{B8743A52-3622-43F8-AC63-A109CD9DD08E}">
      <dgm:prSet/>
      <dgm:spPr/>
      <dgm:t>
        <a:bodyPr/>
        <a:lstStyle/>
        <a:p>
          <a:endParaRPr lang="en-US"/>
        </a:p>
      </dgm:t>
    </dgm:pt>
    <dgm:pt modelId="{926DCB84-DA44-432C-8BF6-D135437F51AC}">
      <dgm:prSet/>
      <dgm:spPr/>
      <dgm:t>
        <a:bodyPr/>
        <a:lstStyle/>
        <a:p>
          <a:r>
            <a:rPr lang="en-US"/>
            <a:t>Storage</a:t>
          </a:r>
        </a:p>
      </dgm:t>
    </dgm:pt>
    <dgm:pt modelId="{517B06F9-894F-4587-9360-F328A2458493}" type="parTrans" cxnId="{F3536AA9-B1DC-46C9-958F-57B249ED5EC2}">
      <dgm:prSet/>
      <dgm:spPr/>
      <dgm:t>
        <a:bodyPr/>
        <a:lstStyle/>
        <a:p>
          <a:endParaRPr lang="en-US"/>
        </a:p>
      </dgm:t>
    </dgm:pt>
    <dgm:pt modelId="{408AC0D7-394B-4C85-9E52-B44314B5075E}" type="sibTrans" cxnId="{F3536AA9-B1DC-46C9-958F-57B249ED5EC2}">
      <dgm:prSet/>
      <dgm:spPr/>
      <dgm:t>
        <a:bodyPr/>
        <a:lstStyle/>
        <a:p>
          <a:endParaRPr lang="en-US"/>
        </a:p>
      </dgm:t>
    </dgm:pt>
    <dgm:pt modelId="{72CDB664-6A5F-4F10-953A-F9CAA6F5F175}">
      <dgm:prSet/>
      <dgm:spPr/>
      <dgm:t>
        <a:bodyPr/>
        <a:lstStyle/>
        <a:p>
          <a:r>
            <a:rPr lang="en-US"/>
            <a:t>Had to adjust video length from 24 hours (7 neatly categorized videos) to hour long videos for Cobian Reflector</a:t>
          </a:r>
        </a:p>
      </dgm:t>
    </dgm:pt>
    <dgm:pt modelId="{67A8FC5B-F02E-4C4D-89FF-C982D0513EB7}" type="parTrans" cxnId="{2A339163-28B2-4CF3-886B-617F0BD56745}">
      <dgm:prSet/>
      <dgm:spPr/>
      <dgm:t>
        <a:bodyPr/>
        <a:lstStyle/>
        <a:p>
          <a:endParaRPr lang="en-US"/>
        </a:p>
      </dgm:t>
    </dgm:pt>
    <dgm:pt modelId="{D300E5A6-10F9-4996-A19A-8E4C917C3C1B}" type="sibTrans" cxnId="{2A339163-28B2-4CF3-886B-617F0BD56745}">
      <dgm:prSet/>
      <dgm:spPr/>
      <dgm:t>
        <a:bodyPr/>
        <a:lstStyle/>
        <a:p>
          <a:endParaRPr lang="en-US"/>
        </a:p>
      </dgm:t>
    </dgm:pt>
    <dgm:pt modelId="{A832AB96-CD29-4B4B-A6D9-55D324A932CD}">
      <dgm:prSet/>
      <dgm:spPr/>
      <dgm:t>
        <a:bodyPr/>
        <a:lstStyle/>
        <a:p>
          <a:r>
            <a:rPr lang="en-US"/>
            <a:t>Anyone can theoretically walk in and view/delete the video currently in progress</a:t>
          </a:r>
        </a:p>
      </dgm:t>
    </dgm:pt>
    <dgm:pt modelId="{84B8B830-E8F3-42F4-8A32-10348F421394}" type="parTrans" cxnId="{9D31F083-5173-4A51-8BBE-5130341AAD94}">
      <dgm:prSet/>
      <dgm:spPr/>
      <dgm:t>
        <a:bodyPr/>
        <a:lstStyle/>
        <a:p>
          <a:endParaRPr lang="en-US"/>
        </a:p>
      </dgm:t>
    </dgm:pt>
    <dgm:pt modelId="{47E3A946-56FB-4F2D-986A-1644000636DA}" type="sibTrans" cxnId="{9D31F083-5173-4A51-8BBE-5130341AAD94}">
      <dgm:prSet/>
      <dgm:spPr/>
      <dgm:t>
        <a:bodyPr/>
        <a:lstStyle/>
        <a:p>
          <a:endParaRPr lang="en-US"/>
        </a:p>
      </dgm:t>
    </dgm:pt>
    <dgm:pt modelId="{E39DD743-D949-4E37-A8E0-ABD1563D4C88}">
      <dgm:prSet/>
      <dgm:spPr/>
      <dgm:t>
        <a:bodyPr/>
        <a:lstStyle/>
        <a:p>
          <a:r>
            <a:rPr lang="en-US"/>
            <a:t>Trade off between .mkv and .mp4 files </a:t>
          </a:r>
          <a:r>
            <a:rPr lang="en-US">
              <a:sym typeface="Wingdings" panose="05000000000000000000" pitchFamily="2" charset="2"/>
            </a:rPr>
            <a:t></a:t>
          </a:r>
          <a:r>
            <a:rPr lang="en-US"/>
            <a:t> resiliency vs security</a:t>
          </a:r>
        </a:p>
      </dgm:t>
    </dgm:pt>
    <dgm:pt modelId="{BE841ADC-F5C4-4395-A236-D2CF1F0D1DAA}" type="parTrans" cxnId="{5B1E8FFC-B202-4E8C-A482-94BD367783A7}">
      <dgm:prSet/>
      <dgm:spPr/>
      <dgm:t>
        <a:bodyPr/>
        <a:lstStyle/>
        <a:p>
          <a:endParaRPr lang="en-US"/>
        </a:p>
      </dgm:t>
    </dgm:pt>
    <dgm:pt modelId="{3A3128BC-CC92-49FC-B27C-324356401743}" type="sibTrans" cxnId="{5B1E8FFC-B202-4E8C-A482-94BD367783A7}">
      <dgm:prSet/>
      <dgm:spPr/>
      <dgm:t>
        <a:bodyPr/>
        <a:lstStyle/>
        <a:p>
          <a:endParaRPr lang="en-US"/>
        </a:p>
      </dgm:t>
    </dgm:pt>
    <dgm:pt modelId="{BDBF35AB-1EAA-4B6F-A6CA-DD78C97BDEE0}">
      <dgm:prSet/>
      <dgm:spPr/>
      <dgm:t>
        <a:bodyPr/>
        <a:lstStyle/>
        <a:p>
          <a:r>
            <a:rPr lang="en-US"/>
            <a:t>Encryption</a:t>
          </a:r>
        </a:p>
      </dgm:t>
    </dgm:pt>
    <dgm:pt modelId="{4974A08B-7B5C-4192-BB4A-1324D299C764}" type="parTrans" cxnId="{2C376F8F-96B4-412A-A112-7A90C261A0F0}">
      <dgm:prSet/>
      <dgm:spPr/>
      <dgm:t>
        <a:bodyPr/>
        <a:lstStyle/>
        <a:p>
          <a:endParaRPr lang="en-US"/>
        </a:p>
      </dgm:t>
    </dgm:pt>
    <dgm:pt modelId="{0041B068-3BA2-40E7-8EDD-33511F6FB578}" type="sibTrans" cxnId="{2C376F8F-96B4-412A-A112-7A90C261A0F0}">
      <dgm:prSet/>
      <dgm:spPr/>
      <dgm:t>
        <a:bodyPr/>
        <a:lstStyle/>
        <a:p>
          <a:endParaRPr lang="en-US"/>
        </a:p>
      </dgm:t>
    </dgm:pt>
    <dgm:pt modelId="{7F6083FF-5CC5-4BAB-A1C8-A208F9A10125}">
      <dgm:prSet/>
      <dgm:spPr/>
      <dgm:t>
        <a:bodyPr/>
        <a:lstStyle/>
        <a:p>
          <a:r>
            <a:rPr lang="en-US"/>
            <a:t>No way to encrypt the video recordings in real time</a:t>
          </a:r>
        </a:p>
      </dgm:t>
    </dgm:pt>
    <dgm:pt modelId="{21275EFF-5AC8-433F-993B-0993D095B31D}" type="parTrans" cxnId="{666265D0-46F6-48D0-9A31-5AF65E6B22F7}">
      <dgm:prSet/>
      <dgm:spPr/>
      <dgm:t>
        <a:bodyPr/>
        <a:lstStyle/>
        <a:p>
          <a:endParaRPr lang="en-US"/>
        </a:p>
      </dgm:t>
    </dgm:pt>
    <dgm:pt modelId="{023AD3E8-392A-4363-AEAA-B01AAA5A9772}" type="sibTrans" cxnId="{666265D0-46F6-48D0-9A31-5AF65E6B22F7}">
      <dgm:prSet/>
      <dgm:spPr/>
      <dgm:t>
        <a:bodyPr/>
        <a:lstStyle/>
        <a:p>
          <a:endParaRPr lang="en-US"/>
        </a:p>
      </dgm:t>
    </dgm:pt>
    <dgm:pt modelId="{FDF30F2B-5386-4F82-89CB-053C013A376C}" type="pres">
      <dgm:prSet presAssocID="{4EB890D3-C4AE-4EDE-9C9F-5502887CF9DA}" presName="diagram" presStyleCnt="0">
        <dgm:presLayoutVars>
          <dgm:dir/>
          <dgm:animLvl val="lvl"/>
          <dgm:resizeHandles val="exact"/>
        </dgm:presLayoutVars>
      </dgm:prSet>
      <dgm:spPr/>
    </dgm:pt>
    <dgm:pt modelId="{008430A5-1C84-4F95-A583-9FCD21083F91}" type="pres">
      <dgm:prSet presAssocID="{EA5ACAA8-BCC2-438A-A690-351687604344}" presName="compNode" presStyleCnt="0"/>
      <dgm:spPr/>
    </dgm:pt>
    <dgm:pt modelId="{6833E830-EF63-4081-AB27-03C0C71590E9}" type="pres">
      <dgm:prSet presAssocID="{EA5ACAA8-BCC2-438A-A690-351687604344}" presName="childRect" presStyleLbl="bgAcc1" presStyleIdx="0" presStyleCnt="3">
        <dgm:presLayoutVars>
          <dgm:bulletEnabled val="1"/>
        </dgm:presLayoutVars>
      </dgm:prSet>
      <dgm:spPr/>
    </dgm:pt>
    <dgm:pt modelId="{E4C850E5-DE44-4A9C-8448-4945E8C03E19}" type="pres">
      <dgm:prSet presAssocID="{EA5ACAA8-BCC2-438A-A690-351687604344}" presName="parentText" presStyleLbl="node1" presStyleIdx="0" presStyleCnt="0">
        <dgm:presLayoutVars>
          <dgm:chMax val="0"/>
          <dgm:bulletEnabled val="1"/>
        </dgm:presLayoutVars>
      </dgm:prSet>
      <dgm:spPr/>
    </dgm:pt>
    <dgm:pt modelId="{AB731C4E-DECA-469E-AE37-5CB7C4E74EFE}" type="pres">
      <dgm:prSet presAssocID="{EA5ACAA8-BCC2-438A-A690-351687604344}" presName="parentRect" presStyleLbl="alignNode1" presStyleIdx="0" presStyleCnt="3"/>
      <dgm:spPr/>
    </dgm:pt>
    <dgm:pt modelId="{BCD2B136-00D1-4204-A84E-78192D314CF8}" type="pres">
      <dgm:prSet presAssocID="{EA5ACAA8-BCC2-438A-A690-351687604344}" presName="adorn" presStyleLbl="fgAccFollow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4000" b="-4000"/>
          </a:stretch>
        </a:blipFill>
      </dgm:spPr>
      <dgm:extLst>
        <a:ext uri="{E40237B7-FDA0-4F09-8148-C483321AD2D9}">
          <dgm14:cNvPr xmlns:dgm14="http://schemas.microsoft.com/office/drawing/2010/diagram" id="0" name="" descr="Cmd Terminal with solid fill"/>
        </a:ext>
      </dgm:extLst>
    </dgm:pt>
    <dgm:pt modelId="{671573B7-ADF8-4ADF-AFFC-3AF329A5950C}" type="pres">
      <dgm:prSet presAssocID="{560BEB3F-A2E8-4346-97A8-5E016B5C8A86}" presName="sibTrans" presStyleLbl="sibTrans2D1" presStyleIdx="0" presStyleCnt="0"/>
      <dgm:spPr/>
    </dgm:pt>
    <dgm:pt modelId="{5F76A889-3C5D-49AE-8A73-6B1B308075C4}" type="pres">
      <dgm:prSet presAssocID="{926DCB84-DA44-432C-8BF6-D135437F51AC}" presName="compNode" presStyleCnt="0"/>
      <dgm:spPr/>
    </dgm:pt>
    <dgm:pt modelId="{8348233A-2711-498B-AB67-3447A8308045}" type="pres">
      <dgm:prSet presAssocID="{926DCB84-DA44-432C-8BF6-D135437F51AC}" presName="childRect" presStyleLbl="bgAcc1" presStyleIdx="1" presStyleCnt="3">
        <dgm:presLayoutVars>
          <dgm:bulletEnabled val="1"/>
        </dgm:presLayoutVars>
      </dgm:prSet>
      <dgm:spPr/>
    </dgm:pt>
    <dgm:pt modelId="{F6F7B9BB-0C62-4506-BD91-3E9696797718}" type="pres">
      <dgm:prSet presAssocID="{926DCB84-DA44-432C-8BF6-D135437F51AC}" presName="parentText" presStyleLbl="node1" presStyleIdx="0" presStyleCnt="0">
        <dgm:presLayoutVars>
          <dgm:chMax val="0"/>
          <dgm:bulletEnabled val="1"/>
        </dgm:presLayoutVars>
      </dgm:prSet>
      <dgm:spPr/>
    </dgm:pt>
    <dgm:pt modelId="{21D3C920-4250-402A-925C-C59F471C9B6F}" type="pres">
      <dgm:prSet presAssocID="{926DCB84-DA44-432C-8BF6-D135437F51AC}" presName="parentRect" presStyleLbl="alignNode1" presStyleIdx="1" presStyleCnt="3"/>
      <dgm:spPr/>
    </dgm:pt>
    <dgm:pt modelId="{66598D6F-E80E-4EEC-879A-73E3841EB665}" type="pres">
      <dgm:prSet presAssocID="{926DCB84-DA44-432C-8BF6-D135437F51AC}" presName="adorn" presStyleLbl="fgAccFollow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4000" b="-4000"/>
          </a:stretch>
        </a:blipFill>
      </dgm:spPr>
      <dgm:extLst>
        <a:ext uri="{E40237B7-FDA0-4F09-8148-C483321AD2D9}">
          <dgm14:cNvPr xmlns:dgm14="http://schemas.microsoft.com/office/drawing/2010/diagram" id="0" name="" descr="Usb Stick with solid fill"/>
        </a:ext>
      </dgm:extLst>
    </dgm:pt>
    <dgm:pt modelId="{886F858C-E6AD-4D37-BB3F-50CA4C9B468E}" type="pres">
      <dgm:prSet presAssocID="{408AC0D7-394B-4C85-9E52-B44314B5075E}" presName="sibTrans" presStyleLbl="sibTrans2D1" presStyleIdx="0" presStyleCnt="0"/>
      <dgm:spPr/>
    </dgm:pt>
    <dgm:pt modelId="{500D96C8-E9E1-4CF1-9C1A-FDCEBC27FB06}" type="pres">
      <dgm:prSet presAssocID="{BDBF35AB-1EAA-4B6F-A6CA-DD78C97BDEE0}" presName="compNode" presStyleCnt="0"/>
      <dgm:spPr/>
    </dgm:pt>
    <dgm:pt modelId="{E462DB73-B8A8-4194-986B-76A402340FA3}" type="pres">
      <dgm:prSet presAssocID="{BDBF35AB-1EAA-4B6F-A6CA-DD78C97BDEE0}" presName="childRect" presStyleLbl="bgAcc1" presStyleIdx="2" presStyleCnt="3">
        <dgm:presLayoutVars>
          <dgm:bulletEnabled val="1"/>
        </dgm:presLayoutVars>
      </dgm:prSet>
      <dgm:spPr/>
    </dgm:pt>
    <dgm:pt modelId="{3793FC07-DEC7-4AA5-93EB-15EC3E0A4323}" type="pres">
      <dgm:prSet presAssocID="{BDBF35AB-1EAA-4B6F-A6CA-DD78C97BDEE0}" presName="parentText" presStyleLbl="node1" presStyleIdx="0" presStyleCnt="0">
        <dgm:presLayoutVars>
          <dgm:chMax val="0"/>
          <dgm:bulletEnabled val="1"/>
        </dgm:presLayoutVars>
      </dgm:prSet>
      <dgm:spPr/>
    </dgm:pt>
    <dgm:pt modelId="{61C5FD4E-A201-4A20-8028-569D2AAC4827}" type="pres">
      <dgm:prSet presAssocID="{BDBF35AB-1EAA-4B6F-A6CA-DD78C97BDEE0}" presName="parentRect" presStyleLbl="alignNode1" presStyleIdx="2" presStyleCnt="3"/>
      <dgm:spPr/>
    </dgm:pt>
    <dgm:pt modelId="{FEE6E451-8900-4D78-8951-B55E2F01AAB0}" type="pres">
      <dgm:prSet presAssocID="{BDBF35AB-1EAA-4B6F-A6CA-DD78C97BDEE0}" presName="adorn" presStyleLbl="fgAccFollow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Lst>
  <dgm:cxnLst>
    <dgm:cxn modelId="{42DFCB12-B7EB-4680-BDDA-E3141A0672E2}" type="presOf" srcId="{254A706C-E031-41D8-80B2-970777FC2EBA}" destId="{6833E830-EF63-4081-AB27-03C0C71590E9}" srcOrd="0" destOrd="1" presId="urn:microsoft.com/office/officeart/2005/8/layout/bList2"/>
    <dgm:cxn modelId="{5AF07A1D-4DA7-434C-8E94-BDD8FDB53DE0}" type="presOf" srcId="{BDBF35AB-1EAA-4B6F-A6CA-DD78C97BDEE0}" destId="{3793FC07-DEC7-4AA5-93EB-15EC3E0A4323}" srcOrd="0" destOrd="0" presId="urn:microsoft.com/office/officeart/2005/8/layout/bList2"/>
    <dgm:cxn modelId="{67F5AC1F-215D-4AA7-B4DD-2900BBC77661}" type="presOf" srcId="{BDBF35AB-1EAA-4B6F-A6CA-DD78C97BDEE0}" destId="{61C5FD4E-A201-4A20-8028-569D2AAC4827}" srcOrd="1" destOrd="0" presId="urn:microsoft.com/office/officeart/2005/8/layout/bList2"/>
    <dgm:cxn modelId="{5D8FEB26-4162-4C89-8225-C08982DABBD4}" type="presOf" srcId="{926DCB84-DA44-432C-8BF6-D135437F51AC}" destId="{21D3C920-4250-402A-925C-C59F471C9B6F}" srcOrd="1" destOrd="0" presId="urn:microsoft.com/office/officeart/2005/8/layout/bList2"/>
    <dgm:cxn modelId="{A3FB3E61-37D2-44AC-82A8-09B85D7FEE75}" type="presOf" srcId="{E39DD743-D949-4E37-A8E0-ABD1563D4C88}" destId="{8348233A-2711-498B-AB67-3447A8308045}" srcOrd="0" destOrd="2" presId="urn:microsoft.com/office/officeart/2005/8/layout/bList2"/>
    <dgm:cxn modelId="{5FC05B43-0B20-47A4-8298-44F965DD9AEC}" type="presOf" srcId="{EA5ACAA8-BCC2-438A-A690-351687604344}" destId="{E4C850E5-DE44-4A9C-8448-4945E8C03E19}" srcOrd="0" destOrd="0" presId="urn:microsoft.com/office/officeart/2005/8/layout/bList2"/>
    <dgm:cxn modelId="{2A339163-28B2-4CF3-886B-617F0BD56745}" srcId="{926DCB84-DA44-432C-8BF6-D135437F51AC}" destId="{72CDB664-6A5F-4F10-953A-F9CAA6F5F175}" srcOrd="0" destOrd="0" parTransId="{67A8FC5B-F02E-4C4D-89FF-C982D0513EB7}" sibTransId="{D300E5A6-10F9-4996-A19A-8E4C917C3C1B}"/>
    <dgm:cxn modelId="{EFEC1B45-60EC-471A-B455-EBE89D69630D}" srcId="{EA5ACAA8-BCC2-438A-A690-351687604344}" destId="{7B94C63A-06FB-4215-B20A-C86B99983632}" srcOrd="0" destOrd="0" parTransId="{C8BE67B1-7814-4F55-B595-2A170727F605}" sibTransId="{CA0EF915-0260-44D8-864B-3F2B883129C1}"/>
    <dgm:cxn modelId="{05AF4366-3602-430A-B822-0762DF9E22A8}" type="presOf" srcId="{EA5ACAA8-BCC2-438A-A690-351687604344}" destId="{AB731C4E-DECA-469E-AE37-5CB7C4E74EFE}" srcOrd="1" destOrd="0" presId="urn:microsoft.com/office/officeart/2005/8/layout/bList2"/>
    <dgm:cxn modelId="{4D24F04F-149D-4F2B-84B1-76D64B0BB384}" srcId="{EA5ACAA8-BCC2-438A-A690-351687604344}" destId="{254A706C-E031-41D8-80B2-970777FC2EBA}" srcOrd="1" destOrd="0" parTransId="{F6BB4BA2-C6E9-447F-8975-87F2AF194B49}" sibTransId="{7BFE2CA1-84D9-4865-9C98-D9C05AAB2161}"/>
    <dgm:cxn modelId="{B8743A52-3622-43F8-AC63-A109CD9DD08E}" srcId="{EA5ACAA8-BCC2-438A-A690-351687604344}" destId="{A6C92712-E353-41F0-A1AE-1AB0020A6C54}" srcOrd="2" destOrd="0" parTransId="{232B4630-472E-4E69-9AB0-86642417113A}" sibTransId="{41216C09-1B3A-44D4-91D7-C3EA4B938DE3}"/>
    <dgm:cxn modelId="{2A8F4273-5B8A-460D-87B0-D94B8A64BEEF}" type="presOf" srcId="{7B94C63A-06FB-4215-B20A-C86B99983632}" destId="{6833E830-EF63-4081-AB27-03C0C71590E9}" srcOrd="0" destOrd="0" presId="urn:microsoft.com/office/officeart/2005/8/layout/bList2"/>
    <dgm:cxn modelId="{E1BAA957-29D4-48AC-B5E1-7914A4717331}" type="presOf" srcId="{408AC0D7-394B-4C85-9E52-B44314B5075E}" destId="{886F858C-E6AD-4D37-BB3F-50CA4C9B468E}" srcOrd="0" destOrd="0" presId="urn:microsoft.com/office/officeart/2005/8/layout/bList2"/>
    <dgm:cxn modelId="{9D31F083-5173-4A51-8BBE-5130341AAD94}" srcId="{926DCB84-DA44-432C-8BF6-D135437F51AC}" destId="{A832AB96-CD29-4B4B-A6D9-55D324A932CD}" srcOrd="1" destOrd="0" parTransId="{84B8B830-E8F3-42F4-8A32-10348F421394}" sibTransId="{47E3A946-56FB-4F2D-986A-1644000636DA}"/>
    <dgm:cxn modelId="{2C376F8F-96B4-412A-A112-7A90C261A0F0}" srcId="{4EB890D3-C4AE-4EDE-9C9F-5502887CF9DA}" destId="{BDBF35AB-1EAA-4B6F-A6CA-DD78C97BDEE0}" srcOrd="2" destOrd="0" parTransId="{4974A08B-7B5C-4192-BB4A-1324D299C764}" sibTransId="{0041B068-3BA2-40E7-8EDD-33511F6FB578}"/>
    <dgm:cxn modelId="{6B91AC9F-A82F-4343-A363-527BA7690480}" type="presOf" srcId="{7F6083FF-5CC5-4BAB-A1C8-A208F9A10125}" destId="{E462DB73-B8A8-4194-986B-76A402340FA3}" srcOrd="0" destOrd="0" presId="urn:microsoft.com/office/officeart/2005/8/layout/bList2"/>
    <dgm:cxn modelId="{F3536AA9-B1DC-46C9-958F-57B249ED5EC2}" srcId="{4EB890D3-C4AE-4EDE-9C9F-5502887CF9DA}" destId="{926DCB84-DA44-432C-8BF6-D135437F51AC}" srcOrd="1" destOrd="0" parTransId="{517B06F9-894F-4587-9360-F328A2458493}" sibTransId="{408AC0D7-394B-4C85-9E52-B44314B5075E}"/>
    <dgm:cxn modelId="{2DEE67AD-2EEF-4BCF-AC29-56E9D7D169FF}" type="presOf" srcId="{A6C92712-E353-41F0-A1AE-1AB0020A6C54}" destId="{6833E830-EF63-4081-AB27-03C0C71590E9}" srcOrd="0" destOrd="2" presId="urn:microsoft.com/office/officeart/2005/8/layout/bList2"/>
    <dgm:cxn modelId="{F7877CB5-CF3E-4623-8271-3B16F9671F26}" type="presOf" srcId="{4EB890D3-C4AE-4EDE-9C9F-5502887CF9DA}" destId="{FDF30F2B-5386-4F82-89CB-053C013A376C}" srcOrd="0" destOrd="0" presId="urn:microsoft.com/office/officeart/2005/8/layout/bList2"/>
    <dgm:cxn modelId="{02FDFBCD-3754-42A6-B324-B39C43002D86}" type="presOf" srcId="{72CDB664-6A5F-4F10-953A-F9CAA6F5F175}" destId="{8348233A-2711-498B-AB67-3447A8308045}" srcOrd="0" destOrd="0" presId="urn:microsoft.com/office/officeart/2005/8/layout/bList2"/>
    <dgm:cxn modelId="{666265D0-46F6-48D0-9A31-5AF65E6B22F7}" srcId="{BDBF35AB-1EAA-4B6F-A6CA-DD78C97BDEE0}" destId="{7F6083FF-5CC5-4BAB-A1C8-A208F9A10125}" srcOrd="0" destOrd="0" parTransId="{21275EFF-5AC8-433F-993B-0993D095B31D}" sibTransId="{023AD3E8-392A-4363-AEAA-B01AAA5A9772}"/>
    <dgm:cxn modelId="{4A406CD6-CDE4-48EF-AEB0-A0A5F1D32228}" type="presOf" srcId="{560BEB3F-A2E8-4346-97A8-5E016B5C8A86}" destId="{671573B7-ADF8-4ADF-AFFC-3AF329A5950C}" srcOrd="0" destOrd="0" presId="urn:microsoft.com/office/officeart/2005/8/layout/bList2"/>
    <dgm:cxn modelId="{93AE07E1-D80A-402A-AD23-266E23E7764A}" type="presOf" srcId="{A832AB96-CD29-4B4B-A6D9-55D324A932CD}" destId="{8348233A-2711-498B-AB67-3447A8308045}" srcOrd="0" destOrd="1" presId="urn:microsoft.com/office/officeart/2005/8/layout/bList2"/>
    <dgm:cxn modelId="{7278F3EB-047D-4BBB-B1E5-3880654F0A55}" type="presOf" srcId="{926DCB84-DA44-432C-8BF6-D135437F51AC}" destId="{F6F7B9BB-0C62-4506-BD91-3E9696797718}" srcOrd="0" destOrd="0" presId="urn:microsoft.com/office/officeart/2005/8/layout/bList2"/>
    <dgm:cxn modelId="{C14E33F3-CBC0-4795-A3F2-05BC5A2E9ED4}" srcId="{4EB890D3-C4AE-4EDE-9C9F-5502887CF9DA}" destId="{EA5ACAA8-BCC2-438A-A690-351687604344}" srcOrd="0" destOrd="0" parTransId="{C520209C-642B-40D5-90C7-E26BB587EBB3}" sibTransId="{560BEB3F-A2E8-4346-97A8-5E016B5C8A86}"/>
    <dgm:cxn modelId="{5B1E8FFC-B202-4E8C-A482-94BD367783A7}" srcId="{A832AB96-CD29-4B4B-A6D9-55D324A932CD}" destId="{E39DD743-D949-4E37-A8E0-ABD1563D4C88}" srcOrd="0" destOrd="0" parTransId="{BE841ADC-F5C4-4395-A236-D2CF1F0D1DAA}" sibTransId="{3A3128BC-CC92-49FC-B27C-324356401743}"/>
    <dgm:cxn modelId="{A9C06434-0640-4CDB-B9AF-1F66F974FFE7}" type="presParOf" srcId="{FDF30F2B-5386-4F82-89CB-053C013A376C}" destId="{008430A5-1C84-4F95-A583-9FCD21083F91}" srcOrd="0" destOrd="0" presId="urn:microsoft.com/office/officeart/2005/8/layout/bList2"/>
    <dgm:cxn modelId="{0A26B1B7-88AC-475F-A084-65C4048811B2}" type="presParOf" srcId="{008430A5-1C84-4F95-A583-9FCD21083F91}" destId="{6833E830-EF63-4081-AB27-03C0C71590E9}" srcOrd="0" destOrd="0" presId="urn:microsoft.com/office/officeart/2005/8/layout/bList2"/>
    <dgm:cxn modelId="{EA38EE99-E516-44D5-A0A3-B2C6EA9B690C}" type="presParOf" srcId="{008430A5-1C84-4F95-A583-9FCD21083F91}" destId="{E4C850E5-DE44-4A9C-8448-4945E8C03E19}" srcOrd="1" destOrd="0" presId="urn:microsoft.com/office/officeart/2005/8/layout/bList2"/>
    <dgm:cxn modelId="{5EB1131B-2607-463C-942F-DB36FE9DD669}" type="presParOf" srcId="{008430A5-1C84-4F95-A583-9FCD21083F91}" destId="{AB731C4E-DECA-469E-AE37-5CB7C4E74EFE}" srcOrd="2" destOrd="0" presId="urn:microsoft.com/office/officeart/2005/8/layout/bList2"/>
    <dgm:cxn modelId="{91FECD9A-27B2-49D2-AA8D-269CD4F334DE}" type="presParOf" srcId="{008430A5-1C84-4F95-A583-9FCD21083F91}" destId="{BCD2B136-00D1-4204-A84E-78192D314CF8}" srcOrd="3" destOrd="0" presId="urn:microsoft.com/office/officeart/2005/8/layout/bList2"/>
    <dgm:cxn modelId="{6FD503DA-D7EE-4F79-A0E4-50CAB4B45F05}" type="presParOf" srcId="{FDF30F2B-5386-4F82-89CB-053C013A376C}" destId="{671573B7-ADF8-4ADF-AFFC-3AF329A5950C}" srcOrd="1" destOrd="0" presId="urn:microsoft.com/office/officeart/2005/8/layout/bList2"/>
    <dgm:cxn modelId="{C75D5754-AE28-4ADA-AB35-D5EC8F60AE8D}" type="presParOf" srcId="{FDF30F2B-5386-4F82-89CB-053C013A376C}" destId="{5F76A889-3C5D-49AE-8A73-6B1B308075C4}" srcOrd="2" destOrd="0" presId="urn:microsoft.com/office/officeart/2005/8/layout/bList2"/>
    <dgm:cxn modelId="{EB0B82C5-415F-4445-BE9A-5DAFEED5127B}" type="presParOf" srcId="{5F76A889-3C5D-49AE-8A73-6B1B308075C4}" destId="{8348233A-2711-498B-AB67-3447A8308045}" srcOrd="0" destOrd="0" presId="urn:microsoft.com/office/officeart/2005/8/layout/bList2"/>
    <dgm:cxn modelId="{8EAF545E-64F3-4A5B-A5BF-49271D300648}" type="presParOf" srcId="{5F76A889-3C5D-49AE-8A73-6B1B308075C4}" destId="{F6F7B9BB-0C62-4506-BD91-3E9696797718}" srcOrd="1" destOrd="0" presId="urn:microsoft.com/office/officeart/2005/8/layout/bList2"/>
    <dgm:cxn modelId="{E5C868B3-D0E8-4317-B4E7-1568B79575CE}" type="presParOf" srcId="{5F76A889-3C5D-49AE-8A73-6B1B308075C4}" destId="{21D3C920-4250-402A-925C-C59F471C9B6F}" srcOrd="2" destOrd="0" presId="urn:microsoft.com/office/officeart/2005/8/layout/bList2"/>
    <dgm:cxn modelId="{DC4EFCF4-B438-4865-947E-1E9A440794A4}" type="presParOf" srcId="{5F76A889-3C5D-49AE-8A73-6B1B308075C4}" destId="{66598D6F-E80E-4EEC-879A-73E3841EB665}" srcOrd="3" destOrd="0" presId="urn:microsoft.com/office/officeart/2005/8/layout/bList2"/>
    <dgm:cxn modelId="{3F06FF54-7340-44F2-881D-0AB24DADA6CF}" type="presParOf" srcId="{FDF30F2B-5386-4F82-89CB-053C013A376C}" destId="{886F858C-E6AD-4D37-BB3F-50CA4C9B468E}" srcOrd="3" destOrd="0" presId="urn:microsoft.com/office/officeart/2005/8/layout/bList2"/>
    <dgm:cxn modelId="{57F06A1E-38F4-4AA1-B9FB-D616D78EAAC3}" type="presParOf" srcId="{FDF30F2B-5386-4F82-89CB-053C013A376C}" destId="{500D96C8-E9E1-4CF1-9C1A-FDCEBC27FB06}" srcOrd="4" destOrd="0" presId="urn:microsoft.com/office/officeart/2005/8/layout/bList2"/>
    <dgm:cxn modelId="{EE2AFC00-D948-4A02-B429-C30823DBE48C}" type="presParOf" srcId="{500D96C8-E9E1-4CF1-9C1A-FDCEBC27FB06}" destId="{E462DB73-B8A8-4194-986B-76A402340FA3}" srcOrd="0" destOrd="0" presId="urn:microsoft.com/office/officeart/2005/8/layout/bList2"/>
    <dgm:cxn modelId="{E2D69B43-69FF-465F-8699-944CBD245159}" type="presParOf" srcId="{500D96C8-E9E1-4CF1-9C1A-FDCEBC27FB06}" destId="{3793FC07-DEC7-4AA5-93EB-15EC3E0A4323}" srcOrd="1" destOrd="0" presId="urn:microsoft.com/office/officeart/2005/8/layout/bList2"/>
    <dgm:cxn modelId="{8EDC3BDC-0CF2-493B-BBC7-0893D21EC47D}" type="presParOf" srcId="{500D96C8-E9E1-4CF1-9C1A-FDCEBC27FB06}" destId="{61C5FD4E-A201-4A20-8028-569D2AAC4827}" srcOrd="2" destOrd="0" presId="urn:microsoft.com/office/officeart/2005/8/layout/bList2"/>
    <dgm:cxn modelId="{D27F1E94-7A98-4A85-85A6-782D4A1D5BF6}" type="presParOf" srcId="{500D96C8-E9E1-4CF1-9C1A-FDCEBC27FB06}" destId="{FEE6E451-8900-4D78-8951-B55E2F01AAB0}"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054AFC9-5BC1-48CA-BEA7-E831F056113E}"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54120B7B-0984-47E8-A196-F97413C98ACA}">
      <dgm:prSet/>
      <dgm:spPr/>
      <dgm:t>
        <a:bodyPr/>
        <a:lstStyle/>
        <a:p>
          <a:pPr>
            <a:lnSpc>
              <a:spcPct val="100000"/>
            </a:lnSpc>
          </a:pPr>
          <a:r>
            <a:rPr lang="en-US"/>
            <a:t>Camera</a:t>
          </a:r>
        </a:p>
      </dgm:t>
    </dgm:pt>
    <dgm:pt modelId="{467C1617-C1E9-4F49-BA5C-81606FFE8E6A}" type="parTrans" cxnId="{476BA439-8E5B-441C-B094-BAB2AEC76DC8}">
      <dgm:prSet/>
      <dgm:spPr/>
      <dgm:t>
        <a:bodyPr/>
        <a:lstStyle/>
        <a:p>
          <a:endParaRPr lang="en-US"/>
        </a:p>
      </dgm:t>
    </dgm:pt>
    <dgm:pt modelId="{A1147B05-28DE-4182-8AF5-207E0CC735C2}" type="sibTrans" cxnId="{476BA439-8E5B-441C-B094-BAB2AEC76DC8}">
      <dgm:prSet/>
      <dgm:spPr/>
      <dgm:t>
        <a:bodyPr/>
        <a:lstStyle/>
        <a:p>
          <a:endParaRPr lang="en-US"/>
        </a:p>
      </dgm:t>
    </dgm:pt>
    <dgm:pt modelId="{3CF3B1D5-A0D8-4888-BB49-38F8773A5F75}">
      <dgm:prSet/>
      <dgm:spPr/>
      <dgm:t>
        <a:bodyPr/>
        <a:lstStyle/>
        <a:p>
          <a:pPr>
            <a:lnSpc>
              <a:spcPct val="100000"/>
            </a:lnSpc>
          </a:pPr>
          <a:r>
            <a:rPr lang="en-US"/>
            <a:t>Cheaper camera will overheat after a few days of continuous use</a:t>
          </a:r>
        </a:p>
      </dgm:t>
    </dgm:pt>
    <dgm:pt modelId="{7DBAE024-8922-4E1F-8522-AF8A50904A4F}" type="parTrans" cxnId="{9F92647B-E9A0-47A1-AEA8-137B60EC9A08}">
      <dgm:prSet/>
      <dgm:spPr/>
      <dgm:t>
        <a:bodyPr/>
        <a:lstStyle/>
        <a:p>
          <a:endParaRPr lang="en-US"/>
        </a:p>
      </dgm:t>
    </dgm:pt>
    <dgm:pt modelId="{7A72EA3A-32FC-4DB5-B712-F2AED8D341C5}" type="sibTrans" cxnId="{9F92647B-E9A0-47A1-AEA8-137B60EC9A08}">
      <dgm:prSet/>
      <dgm:spPr/>
      <dgm:t>
        <a:bodyPr/>
        <a:lstStyle/>
        <a:p>
          <a:endParaRPr lang="en-US"/>
        </a:p>
      </dgm:t>
    </dgm:pt>
    <dgm:pt modelId="{4A5A7F2E-EB29-4B4B-9323-DD800B98BD81}">
      <dgm:prSet/>
      <dgm:spPr/>
      <dgm:t>
        <a:bodyPr/>
        <a:lstStyle/>
        <a:p>
          <a:pPr>
            <a:lnSpc>
              <a:spcPct val="100000"/>
            </a:lnSpc>
          </a:pPr>
          <a:r>
            <a:rPr lang="en-US"/>
            <a:t>Wi-Fi cuts out briefly (long enough to interrupt OBS recording)</a:t>
          </a:r>
        </a:p>
      </dgm:t>
    </dgm:pt>
    <dgm:pt modelId="{037C0242-3585-4B06-88F3-13C9D8F812CF}" type="parTrans" cxnId="{C0BC53F8-C859-4A73-BF3A-FC69AB73B198}">
      <dgm:prSet/>
      <dgm:spPr/>
      <dgm:t>
        <a:bodyPr/>
        <a:lstStyle/>
        <a:p>
          <a:endParaRPr lang="en-US"/>
        </a:p>
      </dgm:t>
    </dgm:pt>
    <dgm:pt modelId="{33D8C035-73BE-4C79-9D1B-D35B4C2D6651}" type="sibTrans" cxnId="{C0BC53F8-C859-4A73-BF3A-FC69AB73B198}">
      <dgm:prSet/>
      <dgm:spPr/>
      <dgm:t>
        <a:bodyPr/>
        <a:lstStyle/>
        <a:p>
          <a:endParaRPr lang="en-US"/>
        </a:p>
      </dgm:t>
    </dgm:pt>
    <dgm:pt modelId="{421E7E2B-A3FC-49FC-A408-B3B78E2A2434}">
      <dgm:prSet/>
      <dgm:spPr/>
      <dgm:t>
        <a:bodyPr/>
        <a:lstStyle/>
        <a:p>
          <a:pPr>
            <a:lnSpc>
              <a:spcPct val="100000"/>
            </a:lnSpc>
          </a:pPr>
          <a:r>
            <a:rPr lang="en-US"/>
            <a:t>LAN was only possible AFTER setting camera up in the cloud</a:t>
          </a:r>
        </a:p>
      </dgm:t>
    </dgm:pt>
    <dgm:pt modelId="{D5E755C3-6B41-458E-A0CC-8E2E74AC6730}" type="parTrans" cxnId="{CC9B75CF-A428-41D9-A59E-E14C1C97597C}">
      <dgm:prSet/>
      <dgm:spPr/>
      <dgm:t>
        <a:bodyPr/>
        <a:lstStyle/>
        <a:p>
          <a:endParaRPr lang="en-US"/>
        </a:p>
      </dgm:t>
    </dgm:pt>
    <dgm:pt modelId="{652C8CA3-1E04-4DEB-89BE-C507F5D7DA89}" type="sibTrans" cxnId="{CC9B75CF-A428-41D9-A59E-E14C1C97597C}">
      <dgm:prSet/>
      <dgm:spPr/>
      <dgm:t>
        <a:bodyPr/>
        <a:lstStyle/>
        <a:p>
          <a:endParaRPr lang="en-US"/>
        </a:p>
      </dgm:t>
    </dgm:pt>
    <dgm:pt modelId="{D7D7EB71-2243-41B1-A716-C84E4EF70C92}">
      <dgm:prSet/>
      <dgm:spPr/>
      <dgm:t>
        <a:bodyPr/>
        <a:lstStyle/>
        <a:p>
          <a:pPr>
            <a:lnSpc>
              <a:spcPct val="100000"/>
            </a:lnSpc>
          </a:pPr>
          <a:r>
            <a:rPr lang="en-US"/>
            <a:t>NVR</a:t>
          </a:r>
        </a:p>
      </dgm:t>
    </dgm:pt>
    <dgm:pt modelId="{B5372945-C209-4C29-83E2-335B69E5D792}" type="parTrans" cxnId="{89C7D437-4C84-43CA-B921-FA9E05DCAC4C}">
      <dgm:prSet/>
      <dgm:spPr/>
      <dgm:t>
        <a:bodyPr/>
        <a:lstStyle/>
        <a:p>
          <a:endParaRPr lang="en-US"/>
        </a:p>
      </dgm:t>
    </dgm:pt>
    <dgm:pt modelId="{47567CB4-A70B-4335-9A43-9D0A5115A4E9}" type="sibTrans" cxnId="{89C7D437-4C84-43CA-B921-FA9E05DCAC4C}">
      <dgm:prSet/>
      <dgm:spPr/>
      <dgm:t>
        <a:bodyPr/>
        <a:lstStyle/>
        <a:p>
          <a:endParaRPr lang="en-US"/>
        </a:p>
      </dgm:t>
    </dgm:pt>
    <dgm:pt modelId="{4508BF6B-4FC7-4A71-9879-05A6A4F903FB}">
      <dgm:prSet/>
      <dgm:spPr/>
      <dgm:t>
        <a:bodyPr/>
        <a:lstStyle/>
        <a:p>
          <a:pPr>
            <a:lnSpc>
              <a:spcPct val="100000"/>
            </a:lnSpc>
          </a:pPr>
          <a:r>
            <a:rPr lang="en-US"/>
            <a:t>Full-service NVRs that could do everything I wanted (Blue Iris, ZoneMinder, etc) were no longer an option</a:t>
          </a:r>
        </a:p>
      </dgm:t>
    </dgm:pt>
    <dgm:pt modelId="{8CC784B5-D696-4698-9AD4-F0F36D1685B0}" type="parTrans" cxnId="{F76587EB-EDCA-4889-AA55-4A5CC35E1FE0}">
      <dgm:prSet/>
      <dgm:spPr/>
      <dgm:t>
        <a:bodyPr/>
        <a:lstStyle/>
        <a:p>
          <a:endParaRPr lang="en-US"/>
        </a:p>
      </dgm:t>
    </dgm:pt>
    <dgm:pt modelId="{ACEFCEEB-297E-487C-8D23-47DEA51FAC4E}" type="sibTrans" cxnId="{F76587EB-EDCA-4889-AA55-4A5CC35E1FE0}">
      <dgm:prSet/>
      <dgm:spPr/>
      <dgm:t>
        <a:bodyPr/>
        <a:lstStyle/>
        <a:p>
          <a:endParaRPr lang="en-US"/>
        </a:p>
      </dgm:t>
    </dgm:pt>
    <dgm:pt modelId="{E81A4B81-E5C0-4281-BBAA-6F85B63FC542}">
      <dgm:prSet/>
      <dgm:spPr/>
      <dgm:t>
        <a:bodyPr/>
        <a:lstStyle/>
        <a:p>
          <a:pPr>
            <a:lnSpc>
              <a:spcPct val="100000"/>
            </a:lnSpc>
          </a:pPr>
          <a:r>
            <a:rPr lang="en-US"/>
            <a:t>Had to use multiple different programs instead of an all-in-one solution</a:t>
          </a:r>
        </a:p>
      </dgm:t>
    </dgm:pt>
    <dgm:pt modelId="{33A38BFD-BC3F-4B2E-BB7A-99E1BC9F8A57}" type="parTrans" cxnId="{60898FBE-50B6-4827-AD92-68BBE9C613E7}">
      <dgm:prSet/>
      <dgm:spPr/>
      <dgm:t>
        <a:bodyPr/>
        <a:lstStyle/>
        <a:p>
          <a:endParaRPr lang="en-US"/>
        </a:p>
      </dgm:t>
    </dgm:pt>
    <dgm:pt modelId="{63941282-1573-4930-A93B-4AE04201B4A0}" type="sibTrans" cxnId="{60898FBE-50B6-4827-AD92-68BBE9C613E7}">
      <dgm:prSet/>
      <dgm:spPr/>
      <dgm:t>
        <a:bodyPr/>
        <a:lstStyle/>
        <a:p>
          <a:endParaRPr lang="en-US"/>
        </a:p>
      </dgm:t>
    </dgm:pt>
    <dgm:pt modelId="{38D02ED8-8304-4556-AE10-B5FAD2C5888D}">
      <dgm:prSet/>
      <dgm:spPr/>
      <dgm:t>
        <a:bodyPr/>
        <a:lstStyle/>
        <a:p>
          <a:pPr>
            <a:lnSpc>
              <a:spcPct val="100000"/>
            </a:lnSpc>
          </a:pPr>
          <a:r>
            <a:rPr lang="en-US" dirty="0"/>
            <a:t>Storage</a:t>
          </a:r>
        </a:p>
      </dgm:t>
    </dgm:pt>
    <dgm:pt modelId="{214FFF45-8ED0-4274-A104-178A8C5D3457}" type="parTrans" cxnId="{D2A17F45-0A8B-4E03-841A-9A9A602515FC}">
      <dgm:prSet/>
      <dgm:spPr/>
      <dgm:t>
        <a:bodyPr/>
        <a:lstStyle/>
        <a:p>
          <a:endParaRPr lang="en-US"/>
        </a:p>
      </dgm:t>
    </dgm:pt>
    <dgm:pt modelId="{BBF46C40-CAE7-4339-B638-2F95FD138CC7}" type="sibTrans" cxnId="{D2A17F45-0A8B-4E03-841A-9A9A602515FC}">
      <dgm:prSet/>
      <dgm:spPr/>
      <dgm:t>
        <a:bodyPr/>
        <a:lstStyle/>
        <a:p>
          <a:endParaRPr lang="en-US"/>
        </a:p>
      </dgm:t>
    </dgm:pt>
    <dgm:pt modelId="{0E5C0D06-EDDD-4411-9010-57264CE6FCBA}">
      <dgm:prSet/>
      <dgm:spPr/>
      <dgm:t>
        <a:bodyPr/>
        <a:lstStyle/>
        <a:p>
          <a:pPr>
            <a:lnSpc>
              <a:spcPct val="100000"/>
            </a:lnSpc>
          </a:pPr>
          <a:r>
            <a:rPr lang="en-US"/>
            <a:t>Had to use free Cobian Reflector instead of a paid backup/encryption solution</a:t>
          </a:r>
        </a:p>
      </dgm:t>
    </dgm:pt>
    <dgm:pt modelId="{11A4D708-67F1-48E0-AFDE-FFF1FEE55846}" type="parTrans" cxnId="{AB4AEB9E-489D-4E24-BA3C-290231BDDC42}">
      <dgm:prSet/>
      <dgm:spPr/>
      <dgm:t>
        <a:bodyPr/>
        <a:lstStyle/>
        <a:p>
          <a:endParaRPr lang="en-US"/>
        </a:p>
      </dgm:t>
    </dgm:pt>
    <dgm:pt modelId="{94292E09-66EC-4C42-B34C-63641E8CA1A2}" type="sibTrans" cxnId="{AB4AEB9E-489D-4E24-BA3C-290231BDDC42}">
      <dgm:prSet/>
      <dgm:spPr/>
      <dgm:t>
        <a:bodyPr/>
        <a:lstStyle/>
        <a:p>
          <a:endParaRPr lang="en-US"/>
        </a:p>
      </dgm:t>
    </dgm:pt>
    <dgm:pt modelId="{6D59B548-CABA-4C7A-B618-11B3C25E3A52}">
      <dgm:prSet/>
      <dgm:spPr/>
      <dgm:t>
        <a:bodyPr/>
        <a:lstStyle/>
        <a:p>
          <a:pPr>
            <a:lnSpc>
              <a:spcPct val="100000"/>
            </a:lnSpc>
          </a:pPr>
          <a:r>
            <a:rPr lang="en-US"/>
            <a:t>Had to configure settings in Cobian Reflector, OBS, and Windows to make it work</a:t>
          </a:r>
        </a:p>
      </dgm:t>
    </dgm:pt>
    <dgm:pt modelId="{B5610D92-36F4-4E9F-9D23-8B26DE7717D4}" type="parTrans" cxnId="{0A5BA29C-C182-4A3C-8702-7B00FD3A8226}">
      <dgm:prSet/>
      <dgm:spPr/>
      <dgm:t>
        <a:bodyPr/>
        <a:lstStyle/>
        <a:p>
          <a:endParaRPr lang="en-US"/>
        </a:p>
      </dgm:t>
    </dgm:pt>
    <dgm:pt modelId="{8D985E44-8F20-407D-A662-1F9A94817A9E}" type="sibTrans" cxnId="{0A5BA29C-C182-4A3C-8702-7B00FD3A8226}">
      <dgm:prSet/>
      <dgm:spPr/>
      <dgm:t>
        <a:bodyPr/>
        <a:lstStyle/>
        <a:p>
          <a:endParaRPr lang="en-US"/>
        </a:p>
      </dgm:t>
    </dgm:pt>
    <dgm:pt modelId="{75AB37BA-7FE7-4D2B-96B1-DEB823DB1A9A}">
      <dgm:prSet/>
      <dgm:spPr/>
      <dgm:t>
        <a:bodyPr/>
        <a:lstStyle/>
        <a:p>
          <a:pPr>
            <a:lnSpc>
              <a:spcPct val="100000"/>
            </a:lnSpc>
          </a:pPr>
          <a:r>
            <a:rPr lang="en-US"/>
            <a:t>Remote Viewing</a:t>
          </a:r>
        </a:p>
      </dgm:t>
    </dgm:pt>
    <dgm:pt modelId="{A67E56DB-7971-4FDD-892F-9C8A78E14BCE}" type="parTrans" cxnId="{AAADA2C3-DA66-4412-846A-28911AB3A0E1}">
      <dgm:prSet/>
      <dgm:spPr/>
      <dgm:t>
        <a:bodyPr/>
        <a:lstStyle/>
        <a:p>
          <a:endParaRPr lang="en-US"/>
        </a:p>
      </dgm:t>
    </dgm:pt>
    <dgm:pt modelId="{D2684296-2549-4AD5-9587-5AC69600627E}" type="sibTrans" cxnId="{AAADA2C3-DA66-4412-846A-28911AB3A0E1}">
      <dgm:prSet/>
      <dgm:spPr/>
      <dgm:t>
        <a:bodyPr/>
        <a:lstStyle/>
        <a:p>
          <a:endParaRPr lang="en-US"/>
        </a:p>
      </dgm:t>
    </dgm:pt>
    <dgm:pt modelId="{D28BEE56-6618-4020-BEEA-F863017A8BCF}">
      <dgm:prSet/>
      <dgm:spPr/>
      <dgm:t>
        <a:bodyPr/>
        <a:lstStyle/>
        <a:p>
          <a:pPr>
            <a:lnSpc>
              <a:spcPct val="100000"/>
            </a:lnSpc>
          </a:pPr>
          <a:r>
            <a:rPr lang="en-US"/>
            <a:t>Hard to find free options that didn’t want to view/use my video or that wouldn’t be illegal to use</a:t>
          </a:r>
        </a:p>
      </dgm:t>
    </dgm:pt>
    <dgm:pt modelId="{BC95938E-0FEC-4E5E-9B86-B567CF6F5E6F}" type="parTrans" cxnId="{3B24C37D-5683-458C-8140-5BA0C24ED96C}">
      <dgm:prSet/>
      <dgm:spPr/>
      <dgm:t>
        <a:bodyPr/>
        <a:lstStyle/>
        <a:p>
          <a:endParaRPr lang="en-US"/>
        </a:p>
      </dgm:t>
    </dgm:pt>
    <dgm:pt modelId="{91CD8BC8-102A-4E5A-87FC-6ACBB575A751}" type="sibTrans" cxnId="{3B24C37D-5683-458C-8140-5BA0C24ED96C}">
      <dgm:prSet/>
      <dgm:spPr/>
      <dgm:t>
        <a:bodyPr/>
        <a:lstStyle/>
        <a:p>
          <a:endParaRPr lang="en-US"/>
        </a:p>
      </dgm:t>
    </dgm:pt>
    <dgm:pt modelId="{3E061A43-9925-4468-988E-619C261E7F77}">
      <dgm:prSet/>
      <dgm:spPr/>
      <dgm:t>
        <a:bodyPr/>
        <a:lstStyle/>
        <a:p>
          <a:pPr>
            <a:lnSpc>
              <a:spcPct val="100000"/>
            </a:lnSpc>
          </a:pPr>
          <a:r>
            <a:rPr lang="en-US"/>
            <a:t>Many VPN services require payment</a:t>
          </a:r>
        </a:p>
      </dgm:t>
    </dgm:pt>
    <dgm:pt modelId="{940543B7-2C20-4CC3-B9BA-CEE2208B3E76}" type="parTrans" cxnId="{6F7A539F-5923-43CB-89BD-D43FDDA0C360}">
      <dgm:prSet/>
      <dgm:spPr/>
      <dgm:t>
        <a:bodyPr/>
        <a:lstStyle/>
        <a:p>
          <a:endParaRPr lang="en-US"/>
        </a:p>
      </dgm:t>
    </dgm:pt>
    <dgm:pt modelId="{85FF222B-FAEF-4C09-A414-D8826EFF6E2E}" type="sibTrans" cxnId="{6F7A539F-5923-43CB-89BD-D43FDDA0C360}">
      <dgm:prSet/>
      <dgm:spPr/>
      <dgm:t>
        <a:bodyPr/>
        <a:lstStyle/>
        <a:p>
          <a:endParaRPr lang="en-US"/>
        </a:p>
      </dgm:t>
    </dgm:pt>
    <dgm:pt modelId="{682ED618-0509-460A-AC59-6C91F9A3CBAC}" type="pres">
      <dgm:prSet presAssocID="{5054AFC9-5BC1-48CA-BEA7-E831F056113E}" presName="root" presStyleCnt="0">
        <dgm:presLayoutVars>
          <dgm:dir/>
          <dgm:resizeHandles val="exact"/>
        </dgm:presLayoutVars>
      </dgm:prSet>
      <dgm:spPr/>
    </dgm:pt>
    <dgm:pt modelId="{B4DAFB84-0981-45AC-A34E-36919B7580E0}" type="pres">
      <dgm:prSet presAssocID="{54120B7B-0984-47E8-A196-F97413C98ACA}" presName="compNode" presStyleCnt="0"/>
      <dgm:spPr/>
    </dgm:pt>
    <dgm:pt modelId="{5F5ACAD7-2961-4CDD-98F8-D1B5BDDEA146}" type="pres">
      <dgm:prSet presAssocID="{54120B7B-0984-47E8-A196-F97413C98ACA}" presName="bgRect" presStyleLbl="bgShp" presStyleIdx="0" presStyleCnt="4"/>
      <dgm:spPr/>
    </dgm:pt>
    <dgm:pt modelId="{B8B2F4A3-0572-466E-B1C0-BE711EF65C12}" type="pres">
      <dgm:prSet presAssocID="{54120B7B-0984-47E8-A196-F97413C98AC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mera"/>
        </a:ext>
      </dgm:extLst>
    </dgm:pt>
    <dgm:pt modelId="{48AA5D39-7E2D-4CCD-851F-1E3D3E6FEB89}" type="pres">
      <dgm:prSet presAssocID="{54120B7B-0984-47E8-A196-F97413C98ACA}" presName="spaceRect" presStyleCnt="0"/>
      <dgm:spPr/>
    </dgm:pt>
    <dgm:pt modelId="{6A0E5B7E-0973-4E1E-95BD-B9B29ED88968}" type="pres">
      <dgm:prSet presAssocID="{54120B7B-0984-47E8-A196-F97413C98ACA}" presName="parTx" presStyleLbl="revTx" presStyleIdx="0" presStyleCnt="8">
        <dgm:presLayoutVars>
          <dgm:chMax val="0"/>
          <dgm:chPref val="0"/>
        </dgm:presLayoutVars>
      </dgm:prSet>
      <dgm:spPr/>
    </dgm:pt>
    <dgm:pt modelId="{9097E912-C074-445D-A8C9-C942B1747014}" type="pres">
      <dgm:prSet presAssocID="{54120B7B-0984-47E8-A196-F97413C98ACA}" presName="desTx" presStyleLbl="revTx" presStyleIdx="1" presStyleCnt="8">
        <dgm:presLayoutVars/>
      </dgm:prSet>
      <dgm:spPr/>
    </dgm:pt>
    <dgm:pt modelId="{DDB79247-D3FA-42D7-9BD4-6BF823EE126E}" type="pres">
      <dgm:prSet presAssocID="{A1147B05-28DE-4182-8AF5-207E0CC735C2}" presName="sibTrans" presStyleCnt="0"/>
      <dgm:spPr/>
    </dgm:pt>
    <dgm:pt modelId="{BAB08C93-F66C-4DBA-AED0-46FCB923D458}" type="pres">
      <dgm:prSet presAssocID="{D7D7EB71-2243-41B1-A716-C84E4EF70C92}" presName="compNode" presStyleCnt="0"/>
      <dgm:spPr/>
    </dgm:pt>
    <dgm:pt modelId="{C075535A-AE7E-4DE2-B578-3E3CDCBC28DF}" type="pres">
      <dgm:prSet presAssocID="{D7D7EB71-2243-41B1-A716-C84E4EF70C92}" presName="bgRect" presStyleLbl="bgShp" presStyleIdx="1" presStyleCnt="4"/>
      <dgm:spPr/>
    </dgm:pt>
    <dgm:pt modelId="{CA9A6421-0D1A-43AA-A3F5-E71C84C82ED6}" type="pres">
      <dgm:prSet presAssocID="{D7D7EB71-2243-41B1-A716-C84E4EF70C9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929FF4CA-A64C-4FC4-AE6D-D474EBBEF712}" type="pres">
      <dgm:prSet presAssocID="{D7D7EB71-2243-41B1-A716-C84E4EF70C92}" presName="spaceRect" presStyleCnt="0"/>
      <dgm:spPr/>
    </dgm:pt>
    <dgm:pt modelId="{3383F7DB-2233-4F05-A2A9-C96488AD23E5}" type="pres">
      <dgm:prSet presAssocID="{D7D7EB71-2243-41B1-A716-C84E4EF70C92}" presName="parTx" presStyleLbl="revTx" presStyleIdx="2" presStyleCnt="8">
        <dgm:presLayoutVars>
          <dgm:chMax val="0"/>
          <dgm:chPref val="0"/>
        </dgm:presLayoutVars>
      </dgm:prSet>
      <dgm:spPr/>
    </dgm:pt>
    <dgm:pt modelId="{E50E7E00-F667-4869-B442-8253E28CBA3F}" type="pres">
      <dgm:prSet presAssocID="{D7D7EB71-2243-41B1-A716-C84E4EF70C92}" presName="desTx" presStyleLbl="revTx" presStyleIdx="3" presStyleCnt="8">
        <dgm:presLayoutVars/>
      </dgm:prSet>
      <dgm:spPr/>
    </dgm:pt>
    <dgm:pt modelId="{D45CB09D-7657-407B-9101-E8CA776EBE9C}" type="pres">
      <dgm:prSet presAssocID="{47567CB4-A70B-4335-9A43-9D0A5115A4E9}" presName="sibTrans" presStyleCnt="0"/>
      <dgm:spPr/>
    </dgm:pt>
    <dgm:pt modelId="{BE567FD1-7433-4647-8FA4-8BD3173DF7D2}" type="pres">
      <dgm:prSet presAssocID="{38D02ED8-8304-4556-AE10-B5FAD2C5888D}" presName="compNode" presStyleCnt="0"/>
      <dgm:spPr/>
    </dgm:pt>
    <dgm:pt modelId="{22E2897B-ADE2-47B7-BB2F-916AF0A1A156}" type="pres">
      <dgm:prSet presAssocID="{38D02ED8-8304-4556-AE10-B5FAD2C5888D}" presName="bgRect" presStyleLbl="bgShp" presStyleIdx="2" presStyleCnt="4"/>
      <dgm:spPr/>
    </dgm:pt>
    <dgm:pt modelId="{26970E61-1DB0-451A-BF11-2F5198566446}" type="pres">
      <dgm:prSet presAssocID="{38D02ED8-8304-4556-AE10-B5FAD2C5888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cking Box Open with solid fill"/>
        </a:ext>
      </dgm:extLst>
    </dgm:pt>
    <dgm:pt modelId="{09A4906B-3213-42D9-860B-004D68D10CC2}" type="pres">
      <dgm:prSet presAssocID="{38D02ED8-8304-4556-AE10-B5FAD2C5888D}" presName="spaceRect" presStyleCnt="0"/>
      <dgm:spPr/>
    </dgm:pt>
    <dgm:pt modelId="{0F737164-8B99-4645-858D-D12FC6914F42}" type="pres">
      <dgm:prSet presAssocID="{38D02ED8-8304-4556-AE10-B5FAD2C5888D}" presName="parTx" presStyleLbl="revTx" presStyleIdx="4" presStyleCnt="8">
        <dgm:presLayoutVars>
          <dgm:chMax val="0"/>
          <dgm:chPref val="0"/>
        </dgm:presLayoutVars>
      </dgm:prSet>
      <dgm:spPr/>
    </dgm:pt>
    <dgm:pt modelId="{ED6F6EA4-4CCD-489C-A09A-FA479D6B8003}" type="pres">
      <dgm:prSet presAssocID="{38D02ED8-8304-4556-AE10-B5FAD2C5888D}" presName="desTx" presStyleLbl="revTx" presStyleIdx="5" presStyleCnt="8">
        <dgm:presLayoutVars/>
      </dgm:prSet>
      <dgm:spPr/>
    </dgm:pt>
    <dgm:pt modelId="{FED9C487-785D-4C22-80FF-25599777B475}" type="pres">
      <dgm:prSet presAssocID="{BBF46C40-CAE7-4339-B638-2F95FD138CC7}" presName="sibTrans" presStyleCnt="0"/>
      <dgm:spPr/>
    </dgm:pt>
    <dgm:pt modelId="{9568D882-9037-4E0E-A81E-F43094D560F8}" type="pres">
      <dgm:prSet presAssocID="{75AB37BA-7FE7-4D2B-96B1-DEB823DB1A9A}" presName="compNode" presStyleCnt="0"/>
      <dgm:spPr/>
    </dgm:pt>
    <dgm:pt modelId="{882B022E-7CDC-4CD7-BD03-AC72AFC2D8D8}" type="pres">
      <dgm:prSet presAssocID="{75AB37BA-7FE7-4D2B-96B1-DEB823DB1A9A}" presName="bgRect" presStyleLbl="bgShp" presStyleIdx="3" presStyleCnt="4"/>
      <dgm:spPr/>
    </dgm:pt>
    <dgm:pt modelId="{B9D74768-379B-4D04-AC28-AFAAF82F03E2}" type="pres">
      <dgm:prSet presAssocID="{75AB37BA-7FE7-4D2B-96B1-DEB823DB1A9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oud Computing with solid fill"/>
        </a:ext>
      </dgm:extLst>
    </dgm:pt>
    <dgm:pt modelId="{CD161E63-FA85-49CC-9082-0131ADC75228}" type="pres">
      <dgm:prSet presAssocID="{75AB37BA-7FE7-4D2B-96B1-DEB823DB1A9A}" presName="spaceRect" presStyleCnt="0"/>
      <dgm:spPr/>
    </dgm:pt>
    <dgm:pt modelId="{EADB418B-B0E9-41DD-8935-784BDB9B96BF}" type="pres">
      <dgm:prSet presAssocID="{75AB37BA-7FE7-4D2B-96B1-DEB823DB1A9A}" presName="parTx" presStyleLbl="revTx" presStyleIdx="6" presStyleCnt="8">
        <dgm:presLayoutVars>
          <dgm:chMax val="0"/>
          <dgm:chPref val="0"/>
        </dgm:presLayoutVars>
      </dgm:prSet>
      <dgm:spPr/>
    </dgm:pt>
    <dgm:pt modelId="{D8B723A2-4458-4DFD-9C72-10707D45FDF8}" type="pres">
      <dgm:prSet presAssocID="{75AB37BA-7FE7-4D2B-96B1-DEB823DB1A9A}" presName="desTx" presStyleLbl="revTx" presStyleIdx="7" presStyleCnt="8">
        <dgm:presLayoutVars/>
      </dgm:prSet>
      <dgm:spPr/>
    </dgm:pt>
  </dgm:ptLst>
  <dgm:cxnLst>
    <dgm:cxn modelId="{2504750E-178D-4431-B5B1-21EB1074E910}" type="presOf" srcId="{4508BF6B-4FC7-4A71-9879-05A6A4F903FB}" destId="{E50E7E00-F667-4869-B442-8253E28CBA3F}" srcOrd="0" destOrd="0" presId="urn:microsoft.com/office/officeart/2018/2/layout/IconVerticalSolidList"/>
    <dgm:cxn modelId="{40442213-B46C-468A-A796-764D05F77EAD}" type="presOf" srcId="{4A5A7F2E-EB29-4B4B-9323-DD800B98BD81}" destId="{9097E912-C074-445D-A8C9-C942B1747014}" srcOrd="0" destOrd="1" presId="urn:microsoft.com/office/officeart/2018/2/layout/IconVerticalSolidList"/>
    <dgm:cxn modelId="{E80B5D1B-8601-4183-8550-A4971A9B8247}" type="presOf" srcId="{0E5C0D06-EDDD-4411-9010-57264CE6FCBA}" destId="{ED6F6EA4-4CCD-489C-A09A-FA479D6B8003}" srcOrd="0" destOrd="0" presId="urn:microsoft.com/office/officeart/2018/2/layout/IconVerticalSolidList"/>
    <dgm:cxn modelId="{2623E425-C605-42EF-A952-BE1FEEEFC99F}" type="presOf" srcId="{3E061A43-9925-4468-988E-619C261E7F77}" destId="{D8B723A2-4458-4DFD-9C72-10707D45FDF8}" srcOrd="0" destOrd="1" presId="urn:microsoft.com/office/officeart/2018/2/layout/IconVerticalSolidList"/>
    <dgm:cxn modelId="{89C7D437-4C84-43CA-B921-FA9E05DCAC4C}" srcId="{5054AFC9-5BC1-48CA-BEA7-E831F056113E}" destId="{D7D7EB71-2243-41B1-A716-C84E4EF70C92}" srcOrd="1" destOrd="0" parTransId="{B5372945-C209-4C29-83E2-335B69E5D792}" sibTransId="{47567CB4-A70B-4335-9A43-9D0A5115A4E9}"/>
    <dgm:cxn modelId="{476BA439-8E5B-441C-B094-BAB2AEC76DC8}" srcId="{5054AFC9-5BC1-48CA-BEA7-E831F056113E}" destId="{54120B7B-0984-47E8-A196-F97413C98ACA}" srcOrd="0" destOrd="0" parTransId="{467C1617-C1E9-4F49-BA5C-81606FFE8E6A}" sibTransId="{A1147B05-28DE-4182-8AF5-207E0CC735C2}"/>
    <dgm:cxn modelId="{6B935E3F-EAF2-4CBD-A47C-04FE4C107F15}" type="presOf" srcId="{D28BEE56-6618-4020-BEEA-F863017A8BCF}" destId="{D8B723A2-4458-4DFD-9C72-10707D45FDF8}" srcOrd="0" destOrd="0" presId="urn:microsoft.com/office/officeart/2018/2/layout/IconVerticalSolidList"/>
    <dgm:cxn modelId="{BBE4BB5F-10F9-45F9-905F-F85D2BE0840E}" type="presOf" srcId="{38D02ED8-8304-4556-AE10-B5FAD2C5888D}" destId="{0F737164-8B99-4645-858D-D12FC6914F42}" srcOrd="0" destOrd="0" presId="urn:microsoft.com/office/officeart/2018/2/layout/IconVerticalSolidList"/>
    <dgm:cxn modelId="{D2A17F45-0A8B-4E03-841A-9A9A602515FC}" srcId="{5054AFC9-5BC1-48CA-BEA7-E831F056113E}" destId="{38D02ED8-8304-4556-AE10-B5FAD2C5888D}" srcOrd="2" destOrd="0" parTransId="{214FFF45-8ED0-4274-A104-178A8C5D3457}" sibTransId="{BBF46C40-CAE7-4339-B638-2F95FD138CC7}"/>
    <dgm:cxn modelId="{61FD8749-3236-41D6-9D54-2885A2DAAAE2}" type="presOf" srcId="{D7D7EB71-2243-41B1-A716-C84E4EF70C92}" destId="{3383F7DB-2233-4F05-A2A9-C96488AD23E5}" srcOrd="0" destOrd="0" presId="urn:microsoft.com/office/officeart/2018/2/layout/IconVerticalSolidList"/>
    <dgm:cxn modelId="{ABEDAE4B-4B89-47DF-9747-B1FCC8EA83B3}" type="presOf" srcId="{421E7E2B-A3FC-49FC-A408-B3B78E2A2434}" destId="{9097E912-C074-445D-A8C9-C942B1747014}" srcOrd="0" destOrd="2" presId="urn:microsoft.com/office/officeart/2018/2/layout/IconVerticalSolidList"/>
    <dgm:cxn modelId="{73EAE158-19BA-40AB-A3ED-44291B00B09C}" type="presOf" srcId="{6D59B548-CABA-4C7A-B618-11B3C25E3A52}" destId="{ED6F6EA4-4CCD-489C-A09A-FA479D6B8003}" srcOrd="0" destOrd="1" presId="urn:microsoft.com/office/officeart/2018/2/layout/IconVerticalSolidList"/>
    <dgm:cxn modelId="{9F92647B-E9A0-47A1-AEA8-137B60EC9A08}" srcId="{54120B7B-0984-47E8-A196-F97413C98ACA}" destId="{3CF3B1D5-A0D8-4888-BB49-38F8773A5F75}" srcOrd="0" destOrd="0" parTransId="{7DBAE024-8922-4E1F-8522-AF8A50904A4F}" sibTransId="{7A72EA3A-32FC-4DB5-B712-F2AED8D341C5}"/>
    <dgm:cxn modelId="{3B24C37D-5683-458C-8140-5BA0C24ED96C}" srcId="{75AB37BA-7FE7-4D2B-96B1-DEB823DB1A9A}" destId="{D28BEE56-6618-4020-BEEA-F863017A8BCF}" srcOrd="0" destOrd="0" parTransId="{BC95938E-0FEC-4E5E-9B86-B567CF6F5E6F}" sibTransId="{91CD8BC8-102A-4E5A-87FC-6ACBB575A751}"/>
    <dgm:cxn modelId="{A4B5FE80-6124-45BF-9503-2E3BA3177863}" type="presOf" srcId="{5054AFC9-5BC1-48CA-BEA7-E831F056113E}" destId="{682ED618-0509-460A-AC59-6C91F9A3CBAC}" srcOrd="0" destOrd="0" presId="urn:microsoft.com/office/officeart/2018/2/layout/IconVerticalSolidList"/>
    <dgm:cxn modelId="{3839C695-028E-4675-84D1-B26B83001B75}" type="presOf" srcId="{E81A4B81-E5C0-4281-BBAA-6F85B63FC542}" destId="{E50E7E00-F667-4869-B442-8253E28CBA3F}" srcOrd="0" destOrd="1" presId="urn:microsoft.com/office/officeart/2018/2/layout/IconVerticalSolidList"/>
    <dgm:cxn modelId="{0A5BA29C-C182-4A3C-8702-7B00FD3A8226}" srcId="{38D02ED8-8304-4556-AE10-B5FAD2C5888D}" destId="{6D59B548-CABA-4C7A-B618-11B3C25E3A52}" srcOrd="1" destOrd="0" parTransId="{B5610D92-36F4-4E9F-9D23-8B26DE7717D4}" sibTransId="{8D985E44-8F20-407D-A662-1F9A94817A9E}"/>
    <dgm:cxn modelId="{AB4AEB9E-489D-4E24-BA3C-290231BDDC42}" srcId="{38D02ED8-8304-4556-AE10-B5FAD2C5888D}" destId="{0E5C0D06-EDDD-4411-9010-57264CE6FCBA}" srcOrd="0" destOrd="0" parTransId="{11A4D708-67F1-48E0-AFDE-FFF1FEE55846}" sibTransId="{94292E09-66EC-4C42-B34C-63641E8CA1A2}"/>
    <dgm:cxn modelId="{6F7A539F-5923-43CB-89BD-D43FDDA0C360}" srcId="{75AB37BA-7FE7-4D2B-96B1-DEB823DB1A9A}" destId="{3E061A43-9925-4468-988E-619C261E7F77}" srcOrd="1" destOrd="0" parTransId="{940543B7-2C20-4CC3-B9BA-CEE2208B3E76}" sibTransId="{85FF222B-FAEF-4C09-A414-D8826EFF6E2E}"/>
    <dgm:cxn modelId="{74B9BDA6-901E-46A4-B65D-DCEB367E5060}" type="presOf" srcId="{54120B7B-0984-47E8-A196-F97413C98ACA}" destId="{6A0E5B7E-0973-4E1E-95BD-B9B29ED88968}" srcOrd="0" destOrd="0" presId="urn:microsoft.com/office/officeart/2018/2/layout/IconVerticalSolidList"/>
    <dgm:cxn modelId="{60898FBE-50B6-4827-AD92-68BBE9C613E7}" srcId="{D7D7EB71-2243-41B1-A716-C84E4EF70C92}" destId="{E81A4B81-E5C0-4281-BBAA-6F85B63FC542}" srcOrd="1" destOrd="0" parTransId="{33A38BFD-BC3F-4B2E-BB7A-99E1BC9F8A57}" sibTransId="{63941282-1573-4930-A93B-4AE04201B4A0}"/>
    <dgm:cxn modelId="{AAADA2C3-DA66-4412-846A-28911AB3A0E1}" srcId="{5054AFC9-5BC1-48CA-BEA7-E831F056113E}" destId="{75AB37BA-7FE7-4D2B-96B1-DEB823DB1A9A}" srcOrd="3" destOrd="0" parTransId="{A67E56DB-7971-4FDD-892F-9C8A78E14BCE}" sibTransId="{D2684296-2549-4AD5-9587-5AC69600627E}"/>
    <dgm:cxn modelId="{CC9B75CF-A428-41D9-A59E-E14C1C97597C}" srcId="{54120B7B-0984-47E8-A196-F97413C98ACA}" destId="{421E7E2B-A3FC-49FC-A408-B3B78E2A2434}" srcOrd="2" destOrd="0" parTransId="{D5E755C3-6B41-458E-A0CC-8E2E74AC6730}" sibTransId="{652C8CA3-1E04-4DEB-89BE-C507F5D7DA89}"/>
    <dgm:cxn modelId="{6DCE9CE8-82B0-4025-AB61-9B805080D5C1}" type="presOf" srcId="{75AB37BA-7FE7-4D2B-96B1-DEB823DB1A9A}" destId="{EADB418B-B0E9-41DD-8935-784BDB9B96BF}" srcOrd="0" destOrd="0" presId="urn:microsoft.com/office/officeart/2018/2/layout/IconVerticalSolidList"/>
    <dgm:cxn modelId="{F76587EB-EDCA-4889-AA55-4A5CC35E1FE0}" srcId="{D7D7EB71-2243-41B1-A716-C84E4EF70C92}" destId="{4508BF6B-4FC7-4A71-9879-05A6A4F903FB}" srcOrd="0" destOrd="0" parTransId="{8CC784B5-D696-4698-9AD4-F0F36D1685B0}" sibTransId="{ACEFCEEB-297E-487C-8D23-47DEA51FAC4E}"/>
    <dgm:cxn modelId="{DEA587EF-922F-413F-A141-9EC4391066CA}" type="presOf" srcId="{3CF3B1D5-A0D8-4888-BB49-38F8773A5F75}" destId="{9097E912-C074-445D-A8C9-C942B1747014}" srcOrd="0" destOrd="0" presId="urn:microsoft.com/office/officeart/2018/2/layout/IconVerticalSolidList"/>
    <dgm:cxn modelId="{C0BC53F8-C859-4A73-BF3A-FC69AB73B198}" srcId="{54120B7B-0984-47E8-A196-F97413C98ACA}" destId="{4A5A7F2E-EB29-4B4B-9323-DD800B98BD81}" srcOrd="1" destOrd="0" parTransId="{037C0242-3585-4B06-88F3-13C9D8F812CF}" sibTransId="{33D8C035-73BE-4C79-9D1B-D35B4C2D6651}"/>
    <dgm:cxn modelId="{94B58725-5404-4871-80AD-2D256E835F7E}" type="presParOf" srcId="{682ED618-0509-460A-AC59-6C91F9A3CBAC}" destId="{B4DAFB84-0981-45AC-A34E-36919B7580E0}" srcOrd="0" destOrd="0" presId="urn:microsoft.com/office/officeart/2018/2/layout/IconVerticalSolidList"/>
    <dgm:cxn modelId="{E14A2FD3-18A6-4E02-8EFE-F1CDA426DAA7}" type="presParOf" srcId="{B4DAFB84-0981-45AC-A34E-36919B7580E0}" destId="{5F5ACAD7-2961-4CDD-98F8-D1B5BDDEA146}" srcOrd="0" destOrd="0" presId="urn:microsoft.com/office/officeart/2018/2/layout/IconVerticalSolidList"/>
    <dgm:cxn modelId="{E8BE428D-8988-4743-B563-AB8C0F84AC72}" type="presParOf" srcId="{B4DAFB84-0981-45AC-A34E-36919B7580E0}" destId="{B8B2F4A3-0572-466E-B1C0-BE711EF65C12}" srcOrd="1" destOrd="0" presId="urn:microsoft.com/office/officeart/2018/2/layout/IconVerticalSolidList"/>
    <dgm:cxn modelId="{8EA6200A-9E0F-4AF8-9638-B561D0D3E758}" type="presParOf" srcId="{B4DAFB84-0981-45AC-A34E-36919B7580E0}" destId="{48AA5D39-7E2D-4CCD-851F-1E3D3E6FEB89}" srcOrd="2" destOrd="0" presId="urn:microsoft.com/office/officeart/2018/2/layout/IconVerticalSolidList"/>
    <dgm:cxn modelId="{D35FDD99-A075-4EBC-AD8A-C4A0409449CC}" type="presParOf" srcId="{B4DAFB84-0981-45AC-A34E-36919B7580E0}" destId="{6A0E5B7E-0973-4E1E-95BD-B9B29ED88968}" srcOrd="3" destOrd="0" presId="urn:microsoft.com/office/officeart/2018/2/layout/IconVerticalSolidList"/>
    <dgm:cxn modelId="{083F293B-B08F-412B-A373-BD2BB34B474D}" type="presParOf" srcId="{B4DAFB84-0981-45AC-A34E-36919B7580E0}" destId="{9097E912-C074-445D-A8C9-C942B1747014}" srcOrd="4" destOrd="0" presId="urn:microsoft.com/office/officeart/2018/2/layout/IconVerticalSolidList"/>
    <dgm:cxn modelId="{C2239B05-5F80-4CD2-8066-F704B8311FB9}" type="presParOf" srcId="{682ED618-0509-460A-AC59-6C91F9A3CBAC}" destId="{DDB79247-D3FA-42D7-9BD4-6BF823EE126E}" srcOrd="1" destOrd="0" presId="urn:microsoft.com/office/officeart/2018/2/layout/IconVerticalSolidList"/>
    <dgm:cxn modelId="{904F52AC-BEA6-4D3E-BEE8-E55124E7E0A1}" type="presParOf" srcId="{682ED618-0509-460A-AC59-6C91F9A3CBAC}" destId="{BAB08C93-F66C-4DBA-AED0-46FCB923D458}" srcOrd="2" destOrd="0" presId="urn:microsoft.com/office/officeart/2018/2/layout/IconVerticalSolidList"/>
    <dgm:cxn modelId="{AE591FA7-3C01-4D83-8614-5CF0CD8516D7}" type="presParOf" srcId="{BAB08C93-F66C-4DBA-AED0-46FCB923D458}" destId="{C075535A-AE7E-4DE2-B578-3E3CDCBC28DF}" srcOrd="0" destOrd="0" presId="urn:microsoft.com/office/officeart/2018/2/layout/IconVerticalSolidList"/>
    <dgm:cxn modelId="{96C04A32-6EFD-4648-B8D8-A2B1C634D7A9}" type="presParOf" srcId="{BAB08C93-F66C-4DBA-AED0-46FCB923D458}" destId="{CA9A6421-0D1A-43AA-A3F5-E71C84C82ED6}" srcOrd="1" destOrd="0" presId="urn:microsoft.com/office/officeart/2018/2/layout/IconVerticalSolidList"/>
    <dgm:cxn modelId="{8C61B7BB-26CD-4595-9483-F773DE0F2338}" type="presParOf" srcId="{BAB08C93-F66C-4DBA-AED0-46FCB923D458}" destId="{929FF4CA-A64C-4FC4-AE6D-D474EBBEF712}" srcOrd="2" destOrd="0" presId="urn:microsoft.com/office/officeart/2018/2/layout/IconVerticalSolidList"/>
    <dgm:cxn modelId="{CA7A7811-9E3F-4FA5-8D0E-76CB0BF0B2F8}" type="presParOf" srcId="{BAB08C93-F66C-4DBA-AED0-46FCB923D458}" destId="{3383F7DB-2233-4F05-A2A9-C96488AD23E5}" srcOrd="3" destOrd="0" presId="urn:microsoft.com/office/officeart/2018/2/layout/IconVerticalSolidList"/>
    <dgm:cxn modelId="{3A3CC283-2D3D-443A-9328-7249D95F7B51}" type="presParOf" srcId="{BAB08C93-F66C-4DBA-AED0-46FCB923D458}" destId="{E50E7E00-F667-4869-B442-8253E28CBA3F}" srcOrd="4" destOrd="0" presId="urn:microsoft.com/office/officeart/2018/2/layout/IconVerticalSolidList"/>
    <dgm:cxn modelId="{D3C02878-FE9D-4B6B-A524-F0C64694BC3C}" type="presParOf" srcId="{682ED618-0509-460A-AC59-6C91F9A3CBAC}" destId="{D45CB09D-7657-407B-9101-E8CA776EBE9C}" srcOrd="3" destOrd="0" presId="urn:microsoft.com/office/officeart/2018/2/layout/IconVerticalSolidList"/>
    <dgm:cxn modelId="{BDA945C4-BC9B-4609-A4D2-B194076258DD}" type="presParOf" srcId="{682ED618-0509-460A-AC59-6C91F9A3CBAC}" destId="{BE567FD1-7433-4647-8FA4-8BD3173DF7D2}" srcOrd="4" destOrd="0" presId="urn:microsoft.com/office/officeart/2018/2/layout/IconVerticalSolidList"/>
    <dgm:cxn modelId="{D4499233-2A8D-475C-81F1-E6ED15D8509F}" type="presParOf" srcId="{BE567FD1-7433-4647-8FA4-8BD3173DF7D2}" destId="{22E2897B-ADE2-47B7-BB2F-916AF0A1A156}" srcOrd="0" destOrd="0" presId="urn:microsoft.com/office/officeart/2018/2/layout/IconVerticalSolidList"/>
    <dgm:cxn modelId="{0D48F86E-7C4C-4AFE-A519-A5B5298FB3A9}" type="presParOf" srcId="{BE567FD1-7433-4647-8FA4-8BD3173DF7D2}" destId="{26970E61-1DB0-451A-BF11-2F5198566446}" srcOrd="1" destOrd="0" presId="urn:microsoft.com/office/officeart/2018/2/layout/IconVerticalSolidList"/>
    <dgm:cxn modelId="{E945A330-44F9-495E-8CDD-E5D61DE7C369}" type="presParOf" srcId="{BE567FD1-7433-4647-8FA4-8BD3173DF7D2}" destId="{09A4906B-3213-42D9-860B-004D68D10CC2}" srcOrd="2" destOrd="0" presId="urn:microsoft.com/office/officeart/2018/2/layout/IconVerticalSolidList"/>
    <dgm:cxn modelId="{9EBD1643-64A2-42BA-81B9-01BCEDC2B3D8}" type="presParOf" srcId="{BE567FD1-7433-4647-8FA4-8BD3173DF7D2}" destId="{0F737164-8B99-4645-858D-D12FC6914F42}" srcOrd="3" destOrd="0" presId="urn:microsoft.com/office/officeart/2018/2/layout/IconVerticalSolidList"/>
    <dgm:cxn modelId="{D53502DE-45B4-4E20-B6F5-7F1D50C220EB}" type="presParOf" srcId="{BE567FD1-7433-4647-8FA4-8BD3173DF7D2}" destId="{ED6F6EA4-4CCD-489C-A09A-FA479D6B8003}" srcOrd="4" destOrd="0" presId="urn:microsoft.com/office/officeart/2018/2/layout/IconVerticalSolidList"/>
    <dgm:cxn modelId="{466FE278-214E-45BA-8483-EFDA067C6F61}" type="presParOf" srcId="{682ED618-0509-460A-AC59-6C91F9A3CBAC}" destId="{FED9C487-785D-4C22-80FF-25599777B475}" srcOrd="5" destOrd="0" presId="urn:microsoft.com/office/officeart/2018/2/layout/IconVerticalSolidList"/>
    <dgm:cxn modelId="{631160BC-5FC9-4002-A15B-B62FDD0243D3}" type="presParOf" srcId="{682ED618-0509-460A-AC59-6C91F9A3CBAC}" destId="{9568D882-9037-4E0E-A81E-F43094D560F8}" srcOrd="6" destOrd="0" presId="urn:microsoft.com/office/officeart/2018/2/layout/IconVerticalSolidList"/>
    <dgm:cxn modelId="{EE420828-509A-4CFC-BF64-B43BAC15487D}" type="presParOf" srcId="{9568D882-9037-4E0E-A81E-F43094D560F8}" destId="{882B022E-7CDC-4CD7-BD03-AC72AFC2D8D8}" srcOrd="0" destOrd="0" presId="urn:microsoft.com/office/officeart/2018/2/layout/IconVerticalSolidList"/>
    <dgm:cxn modelId="{BF7721F4-A209-404B-A123-DF697A57B459}" type="presParOf" srcId="{9568D882-9037-4E0E-A81E-F43094D560F8}" destId="{B9D74768-379B-4D04-AC28-AFAAF82F03E2}" srcOrd="1" destOrd="0" presId="urn:microsoft.com/office/officeart/2018/2/layout/IconVerticalSolidList"/>
    <dgm:cxn modelId="{F3B54D8C-8F79-4494-BD95-8B8B41A7D694}" type="presParOf" srcId="{9568D882-9037-4E0E-A81E-F43094D560F8}" destId="{CD161E63-FA85-49CC-9082-0131ADC75228}" srcOrd="2" destOrd="0" presId="urn:microsoft.com/office/officeart/2018/2/layout/IconVerticalSolidList"/>
    <dgm:cxn modelId="{98E0DDED-F171-48AB-A6B1-BE213EF5DF36}" type="presParOf" srcId="{9568D882-9037-4E0E-A81E-F43094D560F8}" destId="{EADB418B-B0E9-41DD-8935-784BDB9B96BF}" srcOrd="3" destOrd="0" presId="urn:microsoft.com/office/officeart/2018/2/layout/IconVerticalSolidList"/>
    <dgm:cxn modelId="{82151CE0-7133-4B6C-A623-2E195236E72B}" type="presParOf" srcId="{9568D882-9037-4E0E-A81E-F43094D560F8}" destId="{D8B723A2-4458-4DFD-9C72-10707D45FDF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7DE57AC-BB83-448B-A37F-9AC6598C31C6}" type="doc">
      <dgm:prSet loTypeId="urn:microsoft.com/office/officeart/2016/7/layout/VerticalSolidActionList" loCatId="List" qsTypeId="urn:microsoft.com/office/officeart/2005/8/quickstyle/simple1" qsCatId="simple" csTypeId="urn:microsoft.com/office/officeart/2018/5/colors/Iconchunking_neutralbg_colorful1" csCatId="colorful" phldr="1"/>
      <dgm:spPr/>
      <dgm:t>
        <a:bodyPr/>
        <a:lstStyle/>
        <a:p>
          <a:endParaRPr lang="en-US"/>
        </a:p>
      </dgm:t>
    </dgm:pt>
    <dgm:pt modelId="{78AB8D1D-B038-4344-929A-13F3C7EB5C89}">
      <dgm:prSet/>
      <dgm:spPr/>
      <dgm:t>
        <a:bodyPr/>
        <a:lstStyle/>
        <a:p>
          <a:pPr>
            <a:lnSpc>
              <a:spcPct val="100000"/>
            </a:lnSpc>
            <a:defRPr b="1"/>
          </a:pPr>
          <a:r>
            <a:rPr lang="en-US"/>
            <a:t>“Trust but verify” does not apply in the realm of privacy</a:t>
          </a:r>
        </a:p>
      </dgm:t>
    </dgm:pt>
    <dgm:pt modelId="{D799BA3D-BBCD-4D73-AC44-9A6C812831F8}" type="parTrans" cxnId="{AA63AD84-1FD6-4AE9-935B-DA9D137DF3D9}">
      <dgm:prSet/>
      <dgm:spPr/>
      <dgm:t>
        <a:bodyPr/>
        <a:lstStyle/>
        <a:p>
          <a:endParaRPr lang="en-US"/>
        </a:p>
      </dgm:t>
    </dgm:pt>
    <dgm:pt modelId="{3C079E29-83B2-4E10-9C2B-C83F6AC46784}" type="sibTrans" cxnId="{AA63AD84-1FD6-4AE9-935B-DA9D137DF3D9}">
      <dgm:prSet/>
      <dgm:spPr/>
      <dgm:t>
        <a:bodyPr/>
        <a:lstStyle/>
        <a:p>
          <a:endParaRPr lang="en-US"/>
        </a:p>
      </dgm:t>
    </dgm:pt>
    <dgm:pt modelId="{40FE8AAF-8F9D-4C11-89D7-F356782A45A1}">
      <dgm:prSet/>
      <dgm:spPr/>
      <dgm:t>
        <a:bodyPr/>
        <a:lstStyle/>
        <a:p>
          <a:pPr>
            <a:lnSpc>
              <a:spcPct val="100000"/>
            </a:lnSpc>
          </a:pPr>
          <a:r>
            <a:rPr lang="en-US"/>
            <a:t>Network logs show camera tried to send data to hundreds of IPs</a:t>
          </a:r>
        </a:p>
      </dgm:t>
    </dgm:pt>
    <dgm:pt modelId="{B43621FE-D05B-46DE-BDC8-B9CDF127BF10}" type="parTrans" cxnId="{E097F199-08F0-42E1-A7D9-16F9C614D63D}">
      <dgm:prSet/>
      <dgm:spPr/>
      <dgm:t>
        <a:bodyPr/>
        <a:lstStyle/>
        <a:p>
          <a:endParaRPr lang="en-US"/>
        </a:p>
      </dgm:t>
    </dgm:pt>
    <dgm:pt modelId="{4CCCAB14-0732-41D7-B819-8C128D749224}" type="sibTrans" cxnId="{E097F199-08F0-42E1-A7D9-16F9C614D63D}">
      <dgm:prSet/>
      <dgm:spPr/>
      <dgm:t>
        <a:bodyPr/>
        <a:lstStyle/>
        <a:p>
          <a:endParaRPr lang="en-US"/>
        </a:p>
      </dgm:t>
    </dgm:pt>
    <dgm:pt modelId="{A31199A0-AC35-4432-89F7-469CA7071890}">
      <dgm:prSet/>
      <dgm:spPr/>
      <dgm:t>
        <a:bodyPr/>
        <a:lstStyle/>
        <a:p>
          <a:pPr>
            <a:lnSpc>
              <a:spcPct val="100000"/>
            </a:lnSpc>
            <a:defRPr b="1"/>
          </a:pPr>
          <a:r>
            <a:rPr lang="en-US"/>
            <a:t>Don’t always choose the first option</a:t>
          </a:r>
          <a:endParaRPr lang="en-US" dirty="0"/>
        </a:p>
      </dgm:t>
    </dgm:pt>
    <dgm:pt modelId="{2DE12B02-33B3-4DED-B086-22FCEA970B5D}" type="parTrans" cxnId="{B1AA2878-B208-4527-9784-2274E65353C3}">
      <dgm:prSet/>
      <dgm:spPr/>
      <dgm:t>
        <a:bodyPr/>
        <a:lstStyle/>
        <a:p>
          <a:endParaRPr lang="en-US"/>
        </a:p>
      </dgm:t>
    </dgm:pt>
    <dgm:pt modelId="{FF283DCA-06B3-4753-A196-2B59BB164D98}" type="sibTrans" cxnId="{B1AA2878-B208-4527-9784-2274E65353C3}">
      <dgm:prSet/>
      <dgm:spPr/>
      <dgm:t>
        <a:bodyPr/>
        <a:lstStyle/>
        <a:p>
          <a:endParaRPr lang="en-US"/>
        </a:p>
      </dgm:t>
    </dgm:pt>
    <dgm:pt modelId="{CC73368A-A52C-47BB-8CCF-88506FC21499}">
      <dgm:prSet/>
      <dgm:spPr/>
      <dgm:t>
        <a:bodyPr/>
        <a:lstStyle/>
        <a:p>
          <a:pPr>
            <a:lnSpc>
              <a:spcPct val="100000"/>
            </a:lnSpc>
          </a:pPr>
          <a:r>
            <a:rPr lang="en-US"/>
            <a:t>I’ve learned to keep researching to find the best option instead of the easiest option</a:t>
          </a:r>
        </a:p>
      </dgm:t>
    </dgm:pt>
    <dgm:pt modelId="{75E13ED6-AD52-4F81-94AE-90B332BB2326}" type="parTrans" cxnId="{7F635BC8-4E25-43CC-B9C8-454A3FBD02FC}">
      <dgm:prSet/>
      <dgm:spPr/>
      <dgm:t>
        <a:bodyPr/>
        <a:lstStyle/>
        <a:p>
          <a:endParaRPr lang="en-US"/>
        </a:p>
      </dgm:t>
    </dgm:pt>
    <dgm:pt modelId="{599FC2E6-A945-42A3-AE77-228280F10A18}" type="sibTrans" cxnId="{7F635BC8-4E25-43CC-B9C8-454A3FBD02FC}">
      <dgm:prSet/>
      <dgm:spPr/>
      <dgm:t>
        <a:bodyPr/>
        <a:lstStyle/>
        <a:p>
          <a:endParaRPr lang="en-US"/>
        </a:p>
      </dgm:t>
    </dgm:pt>
    <dgm:pt modelId="{F8137D0C-5C6F-46E2-8CF8-EB48708A5774}">
      <dgm:prSet/>
      <dgm:spPr/>
      <dgm:t>
        <a:bodyPr/>
        <a:lstStyle/>
        <a:p>
          <a:pPr>
            <a:lnSpc>
              <a:spcPct val="100000"/>
            </a:lnSpc>
            <a:defRPr b="1"/>
          </a:pPr>
          <a:r>
            <a:rPr lang="en-US"/>
            <a:t>Low budgets cost time</a:t>
          </a:r>
        </a:p>
      </dgm:t>
    </dgm:pt>
    <dgm:pt modelId="{8A7579F4-0378-43DE-A425-9324CADD6ED4}" type="parTrans" cxnId="{A35E122C-C20B-490C-AEDC-EB787573126F}">
      <dgm:prSet/>
      <dgm:spPr/>
      <dgm:t>
        <a:bodyPr/>
        <a:lstStyle/>
        <a:p>
          <a:endParaRPr lang="en-US"/>
        </a:p>
      </dgm:t>
    </dgm:pt>
    <dgm:pt modelId="{465579B9-5791-4C06-B9CA-A007674A516F}" type="sibTrans" cxnId="{A35E122C-C20B-490C-AEDC-EB787573126F}">
      <dgm:prSet/>
      <dgm:spPr/>
      <dgm:t>
        <a:bodyPr/>
        <a:lstStyle/>
        <a:p>
          <a:endParaRPr lang="en-US"/>
        </a:p>
      </dgm:t>
    </dgm:pt>
    <dgm:pt modelId="{412B3338-225A-4F91-ADD5-280935874E24}">
      <dgm:prSet/>
      <dgm:spPr/>
      <dgm:t>
        <a:bodyPr/>
        <a:lstStyle/>
        <a:p>
          <a:pPr>
            <a:lnSpc>
              <a:spcPct val="100000"/>
            </a:lnSpc>
          </a:pPr>
          <a:r>
            <a:rPr lang="en-US"/>
            <a:t>A higher budget would have allowed me to complete this project within a week, but instead it took months to research how to bring everything together to perform the task that a single paid software could have done</a:t>
          </a:r>
          <a:endParaRPr lang="en-US" dirty="0"/>
        </a:p>
      </dgm:t>
    </dgm:pt>
    <dgm:pt modelId="{591B0F99-D7F5-4166-A599-FACD2DDC7692}" type="parTrans" cxnId="{35CF4598-45E6-4A1B-A572-43AC556D7090}">
      <dgm:prSet/>
      <dgm:spPr/>
      <dgm:t>
        <a:bodyPr/>
        <a:lstStyle/>
        <a:p>
          <a:endParaRPr lang="en-US"/>
        </a:p>
      </dgm:t>
    </dgm:pt>
    <dgm:pt modelId="{C6135BA4-09DA-473A-BE8C-45EEFAE373BB}" type="sibTrans" cxnId="{35CF4598-45E6-4A1B-A572-43AC556D7090}">
      <dgm:prSet/>
      <dgm:spPr/>
      <dgm:t>
        <a:bodyPr/>
        <a:lstStyle/>
        <a:p>
          <a:endParaRPr lang="en-US"/>
        </a:p>
      </dgm:t>
    </dgm:pt>
    <dgm:pt modelId="{A1D402D7-12B2-4FC6-87D5-70FED7B952CE}">
      <dgm:prSet/>
      <dgm:spPr/>
      <dgm:t>
        <a:bodyPr/>
        <a:lstStyle/>
        <a:p>
          <a:pPr>
            <a:lnSpc>
              <a:spcPct val="100000"/>
            </a:lnSpc>
            <a:defRPr b="1"/>
          </a:pPr>
          <a:r>
            <a:rPr lang="en-US"/>
            <a:t>It’s more fun to learn by doing than learn by researching, but a lot less informative</a:t>
          </a:r>
        </a:p>
      </dgm:t>
    </dgm:pt>
    <dgm:pt modelId="{78D4858F-C5E8-40CC-885D-92830C1804BA}" type="parTrans" cxnId="{D6F1A7C6-ECFE-4E3D-9660-109F996E2342}">
      <dgm:prSet/>
      <dgm:spPr/>
      <dgm:t>
        <a:bodyPr/>
        <a:lstStyle/>
        <a:p>
          <a:endParaRPr lang="en-US"/>
        </a:p>
      </dgm:t>
    </dgm:pt>
    <dgm:pt modelId="{47343D02-8850-4E81-81E6-4F718DA1F719}" type="sibTrans" cxnId="{D6F1A7C6-ECFE-4E3D-9660-109F996E2342}">
      <dgm:prSet/>
      <dgm:spPr/>
      <dgm:t>
        <a:bodyPr/>
        <a:lstStyle/>
        <a:p>
          <a:endParaRPr lang="en-US"/>
        </a:p>
      </dgm:t>
    </dgm:pt>
    <dgm:pt modelId="{B50A62BF-13B6-43CA-B267-7A111542706D}">
      <dgm:prSet/>
      <dgm:spPr/>
      <dgm:t>
        <a:bodyPr/>
        <a:lstStyle/>
        <a:p>
          <a:pPr>
            <a:lnSpc>
              <a:spcPct val="100000"/>
            </a:lnSpc>
          </a:pPr>
          <a:r>
            <a:rPr lang="en-US"/>
            <a:t>While it was fun to play around with different software and settings at first, I found that without reading the product documentation or understanding the concepts behind it, that I struggled to make everything come together because I lacked key pieces of information</a:t>
          </a:r>
          <a:endParaRPr lang="en-US" dirty="0"/>
        </a:p>
      </dgm:t>
    </dgm:pt>
    <dgm:pt modelId="{93EEEDFD-0414-462B-94BF-6CBAB2B8F28D}" type="parTrans" cxnId="{FD37B58A-F34F-46E1-80E1-5408836A02E5}">
      <dgm:prSet/>
      <dgm:spPr/>
      <dgm:t>
        <a:bodyPr/>
        <a:lstStyle/>
        <a:p>
          <a:endParaRPr lang="en-US"/>
        </a:p>
      </dgm:t>
    </dgm:pt>
    <dgm:pt modelId="{01B76685-BE57-4E57-B701-46817EA2AC63}" type="sibTrans" cxnId="{FD37B58A-F34F-46E1-80E1-5408836A02E5}">
      <dgm:prSet/>
      <dgm:spPr/>
      <dgm:t>
        <a:bodyPr/>
        <a:lstStyle/>
        <a:p>
          <a:endParaRPr lang="en-US"/>
        </a:p>
      </dgm:t>
    </dgm:pt>
    <dgm:pt modelId="{A698DA7A-3FA9-41A5-BC91-432DAEE2146E}" type="pres">
      <dgm:prSet presAssocID="{87DE57AC-BB83-448B-A37F-9AC6598C31C6}" presName="Name0" presStyleCnt="0">
        <dgm:presLayoutVars>
          <dgm:dir/>
          <dgm:animLvl val="lvl"/>
          <dgm:resizeHandles val="exact"/>
        </dgm:presLayoutVars>
      </dgm:prSet>
      <dgm:spPr/>
    </dgm:pt>
    <dgm:pt modelId="{A49CEB0C-78B6-4074-8738-5F539F0D7F8E}" type="pres">
      <dgm:prSet presAssocID="{78AB8D1D-B038-4344-929A-13F3C7EB5C89}" presName="linNode" presStyleCnt="0"/>
      <dgm:spPr/>
    </dgm:pt>
    <dgm:pt modelId="{C8E56EF7-5C45-466F-9C69-98157E3CB914}" type="pres">
      <dgm:prSet presAssocID="{78AB8D1D-B038-4344-929A-13F3C7EB5C89}" presName="parentText" presStyleLbl="alignNode1" presStyleIdx="0" presStyleCnt="4">
        <dgm:presLayoutVars>
          <dgm:chMax val="1"/>
          <dgm:bulletEnabled/>
        </dgm:presLayoutVars>
      </dgm:prSet>
      <dgm:spPr/>
    </dgm:pt>
    <dgm:pt modelId="{5FB17E32-568A-415E-B26B-A697ABEDD00F}" type="pres">
      <dgm:prSet presAssocID="{78AB8D1D-B038-4344-929A-13F3C7EB5C89}" presName="descendantText" presStyleLbl="alignAccFollowNode1" presStyleIdx="0" presStyleCnt="4">
        <dgm:presLayoutVars>
          <dgm:bulletEnabled/>
        </dgm:presLayoutVars>
      </dgm:prSet>
      <dgm:spPr/>
    </dgm:pt>
    <dgm:pt modelId="{3190A216-2175-4778-B387-762FDE54A434}" type="pres">
      <dgm:prSet presAssocID="{3C079E29-83B2-4E10-9C2B-C83F6AC46784}" presName="sp" presStyleCnt="0"/>
      <dgm:spPr/>
    </dgm:pt>
    <dgm:pt modelId="{8D9F5FA3-122E-4F0B-B7AA-3642E1AE5C4D}" type="pres">
      <dgm:prSet presAssocID="{A31199A0-AC35-4432-89F7-469CA7071890}" presName="linNode" presStyleCnt="0"/>
      <dgm:spPr/>
    </dgm:pt>
    <dgm:pt modelId="{E7745766-E997-49CD-A56F-887C7F8BDB39}" type="pres">
      <dgm:prSet presAssocID="{A31199A0-AC35-4432-89F7-469CA7071890}" presName="parentText" presStyleLbl="alignNode1" presStyleIdx="1" presStyleCnt="4">
        <dgm:presLayoutVars>
          <dgm:chMax val="1"/>
          <dgm:bulletEnabled/>
        </dgm:presLayoutVars>
      </dgm:prSet>
      <dgm:spPr/>
    </dgm:pt>
    <dgm:pt modelId="{95281BC6-A022-402A-9ABC-3322B36A9FE7}" type="pres">
      <dgm:prSet presAssocID="{A31199A0-AC35-4432-89F7-469CA7071890}" presName="descendantText" presStyleLbl="alignAccFollowNode1" presStyleIdx="1" presStyleCnt="4">
        <dgm:presLayoutVars>
          <dgm:bulletEnabled/>
        </dgm:presLayoutVars>
      </dgm:prSet>
      <dgm:spPr/>
    </dgm:pt>
    <dgm:pt modelId="{46653018-A2E3-47B6-A626-82D5FBD2DCBF}" type="pres">
      <dgm:prSet presAssocID="{FF283DCA-06B3-4753-A196-2B59BB164D98}" presName="sp" presStyleCnt="0"/>
      <dgm:spPr/>
    </dgm:pt>
    <dgm:pt modelId="{AFBB0864-9398-40FF-8C17-A12BAE06F3AA}" type="pres">
      <dgm:prSet presAssocID="{F8137D0C-5C6F-46E2-8CF8-EB48708A5774}" presName="linNode" presStyleCnt="0"/>
      <dgm:spPr/>
    </dgm:pt>
    <dgm:pt modelId="{E3FC67EE-F1C5-4F92-A4D5-ADD7E0D93AA7}" type="pres">
      <dgm:prSet presAssocID="{F8137D0C-5C6F-46E2-8CF8-EB48708A5774}" presName="parentText" presStyleLbl="alignNode1" presStyleIdx="2" presStyleCnt="4">
        <dgm:presLayoutVars>
          <dgm:chMax val="1"/>
          <dgm:bulletEnabled/>
        </dgm:presLayoutVars>
      </dgm:prSet>
      <dgm:spPr/>
    </dgm:pt>
    <dgm:pt modelId="{281D14EE-A3FE-4D43-B85E-B192BE2BB689}" type="pres">
      <dgm:prSet presAssocID="{F8137D0C-5C6F-46E2-8CF8-EB48708A5774}" presName="descendantText" presStyleLbl="alignAccFollowNode1" presStyleIdx="2" presStyleCnt="4">
        <dgm:presLayoutVars>
          <dgm:bulletEnabled/>
        </dgm:presLayoutVars>
      </dgm:prSet>
      <dgm:spPr/>
    </dgm:pt>
    <dgm:pt modelId="{0946125F-49D1-4CAF-93E4-9575041EDF13}" type="pres">
      <dgm:prSet presAssocID="{465579B9-5791-4C06-B9CA-A007674A516F}" presName="sp" presStyleCnt="0"/>
      <dgm:spPr/>
    </dgm:pt>
    <dgm:pt modelId="{E348458E-97BA-4267-85B3-08A0CC921513}" type="pres">
      <dgm:prSet presAssocID="{A1D402D7-12B2-4FC6-87D5-70FED7B952CE}" presName="linNode" presStyleCnt="0"/>
      <dgm:spPr/>
    </dgm:pt>
    <dgm:pt modelId="{EBCDEAA1-C173-4F59-A737-FF9E2280FAE6}" type="pres">
      <dgm:prSet presAssocID="{A1D402D7-12B2-4FC6-87D5-70FED7B952CE}" presName="parentText" presStyleLbl="alignNode1" presStyleIdx="3" presStyleCnt="4">
        <dgm:presLayoutVars>
          <dgm:chMax val="1"/>
          <dgm:bulletEnabled/>
        </dgm:presLayoutVars>
      </dgm:prSet>
      <dgm:spPr/>
    </dgm:pt>
    <dgm:pt modelId="{DDDE1073-85FE-44D7-9B86-CC3CA4DB6820}" type="pres">
      <dgm:prSet presAssocID="{A1D402D7-12B2-4FC6-87D5-70FED7B952CE}" presName="descendantText" presStyleLbl="alignAccFollowNode1" presStyleIdx="3" presStyleCnt="4">
        <dgm:presLayoutVars>
          <dgm:bulletEnabled/>
        </dgm:presLayoutVars>
      </dgm:prSet>
      <dgm:spPr/>
    </dgm:pt>
  </dgm:ptLst>
  <dgm:cxnLst>
    <dgm:cxn modelId="{A35E122C-C20B-490C-AEDC-EB787573126F}" srcId="{87DE57AC-BB83-448B-A37F-9AC6598C31C6}" destId="{F8137D0C-5C6F-46E2-8CF8-EB48708A5774}" srcOrd="2" destOrd="0" parTransId="{8A7579F4-0378-43DE-A425-9324CADD6ED4}" sibTransId="{465579B9-5791-4C06-B9CA-A007674A516F}"/>
    <dgm:cxn modelId="{EEF2EC35-24E5-4500-B308-F23AC46156C0}" type="presOf" srcId="{78AB8D1D-B038-4344-929A-13F3C7EB5C89}" destId="{C8E56EF7-5C45-466F-9C69-98157E3CB914}" srcOrd="0" destOrd="0" presId="urn:microsoft.com/office/officeart/2016/7/layout/VerticalSolidActionList"/>
    <dgm:cxn modelId="{3FF54D66-BE96-4BB7-A5FA-772DB7B09C0D}" type="presOf" srcId="{40FE8AAF-8F9D-4C11-89D7-F356782A45A1}" destId="{5FB17E32-568A-415E-B26B-A697ABEDD00F}" srcOrd="0" destOrd="0" presId="urn:microsoft.com/office/officeart/2016/7/layout/VerticalSolidActionList"/>
    <dgm:cxn modelId="{6FB63E53-AAE7-40CD-AEE1-3E9BBE021201}" type="presOf" srcId="{F8137D0C-5C6F-46E2-8CF8-EB48708A5774}" destId="{E3FC67EE-F1C5-4F92-A4D5-ADD7E0D93AA7}" srcOrd="0" destOrd="0" presId="urn:microsoft.com/office/officeart/2016/7/layout/VerticalSolidActionList"/>
    <dgm:cxn modelId="{B1AA2878-B208-4527-9784-2274E65353C3}" srcId="{87DE57AC-BB83-448B-A37F-9AC6598C31C6}" destId="{A31199A0-AC35-4432-89F7-469CA7071890}" srcOrd="1" destOrd="0" parTransId="{2DE12B02-33B3-4DED-B086-22FCEA970B5D}" sibTransId="{FF283DCA-06B3-4753-A196-2B59BB164D98}"/>
    <dgm:cxn modelId="{863DD680-2D3E-44B5-89AD-C9E308FDB089}" type="presOf" srcId="{A31199A0-AC35-4432-89F7-469CA7071890}" destId="{E7745766-E997-49CD-A56F-887C7F8BDB39}" srcOrd="0" destOrd="0" presId="urn:microsoft.com/office/officeart/2016/7/layout/VerticalSolidActionList"/>
    <dgm:cxn modelId="{AA63AD84-1FD6-4AE9-935B-DA9D137DF3D9}" srcId="{87DE57AC-BB83-448B-A37F-9AC6598C31C6}" destId="{78AB8D1D-B038-4344-929A-13F3C7EB5C89}" srcOrd="0" destOrd="0" parTransId="{D799BA3D-BBCD-4D73-AC44-9A6C812831F8}" sibTransId="{3C079E29-83B2-4E10-9C2B-C83F6AC46784}"/>
    <dgm:cxn modelId="{B3F9B988-3167-4790-B383-B619FD1F1756}" type="presOf" srcId="{CC73368A-A52C-47BB-8CCF-88506FC21499}" destId="{95281BC6-A022-402A-9ABC-3322B36A9FE7}" srcOrd="0" destOrd="0" presId="urn:microsoft.com/office/officeart/2016/7/layout/VerticalSolidActionList"/>
    <dgm:cxn modelId="{FD37B58A-F34F-46E1-80E1-5408836A02E5}" srcId="{A1D402D7-12B2-4FC6-87D5-70FED7B952CE}" destId="{B50A62BF-13B6-43CA-B267-7A111542706D}" srcOrd="0" destOrd="0" parTransId="{93EEEDFD-0414-462B-94BF-6CBAB2B8F28D}" sibTransId="{01B76685-BE57-4E57-B701-46817EA2AC63}"/>
    <dgm:cxn modelId="{35CF4598-45E6-4A1B-A572-43AC556D7090}" srcId="{F8137D0C-5C6F-46E2-8CF8-EB48708A5774}" destId="{412B3338-225A-4F91-ADD5-280935874E24}" srcOrd="0" destOrd="0" parTransId="{591B0F99-D7F5-4166-A599-FACD2DDC7692}" sibTransId="{C6135BA4-09DA-473A-BE8C-45EEFAE373BB}"/>
    <dgm:cxn modelId="{E097F199-08F0-42E1-A7D9-16F9C614D63D}" srcId="{78AB8D1D-B038-4344-929A-13F3C7EB5C89}" destId="{40FE8AAF-8F9D-4C11-89D7-F356782A45A1}" srcOrd="0" destOrd="0" parTransId="{B43621FE-D05B-46DE-BDC8-B9CDF127BF10}" sibTransId="{4CCCAB14-0732-41D7-B819-8C128D749224}"/>
    <dgm:cxn modelId="{D6F1A7C6-ECFE-4E3D-9660-109F996E2342}" srcId="{87DE57AC-BB83-448B-A37F-9AC6598C31C6}" destId="{A1D402D7-12B2-4FC6-87D5-70FED7B952CE}" srcOrd="3" destOrd="0" parTransId="{78D4858F-C5E8-40CC-885D-92830C1804BA}" sibTransId="{47343D02-8850-4E81-81E6-4F718DA1F719}"/>
    <dgm:cxn modelId="{7F635BC8-4E25-43CC-B9C8-454A3FBD02FC}" srcId="{A31199A0-AC35-4432-89F7-469CA7071890}" destId="{CC73368A-A52C-47BB-8CCF-88506FC21499}" srcOrd="0" destOrd="0" parTransId="{75E13ED6-AD52-4F81-94AE-90B332BB2326}" sibTransId="{599FC2E6-A945-42A3-AE77-228280F10A18}"/>
    <dgm:cxn modelId="{AEB1CCD6-33A9-42FF-82D9-77EEB5FF1745}" type="presOf" srcId="{412B3338-225A-4F91-ADD5-280935874E24}" destId="{281D14EE-A3FE-4D43-B85E-B192BE2BB689}" srcOrd="0" destOrd="0" presId="urn:microsoft.com/office/officeart/2016/7/layout/VerticalSolidActionList"/>
    <dgm:cxn modelId="{7AAE3ED8-B4BA-47DE-B6F0-4DB18465C2EA}" type="presOf" srcId="{B50A62BF-13B6-43CA-B267-7A111542706D}" destId="{DDDE1073-85FE-44D7-9B86-CC3CA4DB6820}" srcOrd="0" destOrd="0" presId="urn:microsoft.com/office/officeart/2016/7/layout/VerticalSolidActionList"/>
    <dgm:cxn modelId="{3369AADE-1A8A-4C2E-B463-A6FE146A046E}" type="presOf" srcId="{A1D402D7-12B2-4FC6-87D5-70FED7B952CE}" destId="{EBCDEAA1-C173-4F59-A737-FF9E2280FAE6}" srcOrd="0" destOrd="0" presId="urn:microsoft.com/office/officeart/2016/7/layout/VerticalSolidActionList"/>
    <dgm:cxn modelId="{639778FD-4CC2-496A-AEBC-2E5FCCE3BDB1}" type="presOf" srcId="{87DE57AC-BB83-448B-A37F-9AC6598C31C6}" destId="{A698DA7A-3FA9-41A5-BC91-432DAEE2146E}" srcOrd="0" destOrd="0" presId="urn:microsoft.com/office/officeart/2016/7/layout/VerticalSolidActionList"/>
    <dgm:cxn modelId="{765C708C-B862-4059-8844-BE078FC9BD78}" type="presParOf" srcId="{A698DA7A-3FA9-41A5-BC91-432DAEE2146E}" destId="{A49CEB0C-78B6-4074-8738-5F539F0D7F8E}" srcOrd="0" destOrd="0" presId="urn:microsoft.com/office/officeart/2016/7/layout/VerticalSolidActionList"/>
    <dgm:cxn modelId="{EAD8686E-F326-462A-909D-88E852A6C1E5}" type="presParOf" srcId="{A49CEB0C-78B6-4074-8738-5F539F0D7F8E}" destId="{C8E56EF7-5C45-466F-9C69-98157E3CB914}" srcOrd="0" destOrd="0" presId="urn:microsoft.com/office/officeart/2016/7/layout/VerticalSolidActionList"/>
    <dgm:cxn modelId="{57A3C021-588C-452B-9978-6D1089B3FBE3}" type="presParOf" srcId="{A49CEB0C-78B6-4074-8738-5F539F0D7F8E}" destId="{5FB17E32-568A-415E-B26B-A697ABEDD00F}" srcOrd="1" destOrd="0" presId="urn:microsoft.com/office/officeart/2016/7/layout/VerticalSolidActionList"/>
    <dgm:cxn modelId="{7B207FC0-5BED-4520-A15F-96207E5D58E7}" type="presParOf" srcId="{A698DA7A-3FA9-41A5-BC91-432DAEE2146E}" destId="{3190A216-2175-4778-B387-762FDE54A434}" srcOrd="1" destOrd="0" presId="urn:microsoft.com/office/officeart/2016/7/layout/VerticalSolidActionList"/>
    <dgm:cxn modelId="{41FAA02E-8119-42F4-9B94-A05EE059A55A}" type="presParOf" srcId="{A698DA7A-3FA9-41A5-BC91-432DAEE2146E}" destId="{8D9F5FA3-122E-4F0B-B7AA-3642E1AE5C4D}" srcOrd="2" destOrd="0" presId="urn:microsoft.com/office/officeart/2016/7/layout/VerticalSolidActionList"/>
    <dgm:cxn modelId="{E4219C7D-38E1-4BC0-853F-541C7D83E21B}" type="presParOf" srcId="{8D9F5FA3-122E-4F0B-B7AA-3642E1AE5C4D}" destId="{E7745766-E997-49CD-A56F-887C7F8BDB39}" srcOrd="0" destOrd="0" presId="urn:microsoft.com/office/officeart/2016/7/layout/VerticalSolidActionList"/>
    <dgm:cxn modelId="{766B9870-232D-4B1E-809F-4A8A219EE79D}" type="presParOf" srcId="{8D9F5FA3-122E-4F0B-B7AA-3642E1AE5C4D}" destId="{95281BC6-A022-402A-9ABC-3322B36A9FE7}" srcOrd="1" destOrd="0" presId="urn:microsoft.com/office/officeart/2016/7/layout/VerticalSolidActionList"/>
    <dgm:cxn modelId="{F94FAD41-7ECA-40F0-951D-33233C64A6BC}" type="presParOf" srcId="{A698DA7A-3FA9-41A5-BC91-432DAEE2146E}" destId="{46653018-A2E3-47B6-A626-82D5FBD2DCBF}" srcOrd="3" destOrd="0" presId="urn:microsoft.com/office/officeart/2016/7/layout/VerticalSolidActionList"/>
    <dgm:cxn modelId="{E86DCFA5-77BC-4C04-8AE7-B7DFF655F870}" type="presParOf" srcId="{A698DA7A-3FA9-41A5-BC91-432DAEE2146E}" destId="{AFBB0864-9398-40FF-8C17-A12BAE06F3AA}" srcOrd="4" destOrd="0" presId="urn:microsoft.com/office/officeart/2016/7/layout/VerticalSolidActionList"/>
    <dgm:cxn modelId="{A650C367-CE05-4E98-84CA-8D7BB2C2F406}" type="presParOf" srcId="{AFBB0864-9398-40FF-8C17-A12BAE06F3AA}" destId="{E3FC67EE-F1C5-4F92-A4D5-ADD7E0D93AA7}" srcOrd="0" destOrd="0" presId="urn:microsoft.com/office/officeart/2016/7/layout/VerticalSolidActionList"/>
    <dgm:cxn modelId="{9758811B-3952-4DE1-9227-7E26B39A3E97}" type="presParOf" srcId="{AFBB0864-9398-40FF-8C17-A12BAE06F3AA}" destId="{281D14EE-A3FE-4D43-B85E-B192BE2BB689}" srcOrd="1" destOrd="0" presId="urn:microsoft.com/office/officeart/2016/7/layout/VerticalSolidActionList"/>
    <dgm:cxn modelId="{9BE7705D-02A4-4AF7-AEB3-74E74FF46E02}" type="presParOf" srcId="{A698DA7A-3FA9-41A5-BC91-432DAEE2146E}" destId="{0946125F-49D1-4CAF-93E4-9575041EDF13}" srcOrd="5" destOrd="0" presId="urn:microsoft.com/office/officeart/2016/7/layout/VerticalSolidActionList"/>
    <dgm:cxn modelId="{F9456E6B-2014-45E8-8A80-57F73BAB244C}" type="presParOf" srcId="{A698DA7A-3FA9-41A5-BC91-432DAEE2146E}" destId="{E348458E-97BA-4267-85B3-08A0CC921513}" srcOrd="6" destOrd="0" presId="urn:microsoft.com/office/officeart/2016/7/layout/VerticalSolidActionList"/>
    <dgm:cxn modelId="{84D83F87-DBA9-45FD-A453-946DB0A195EB}" type="presParOf" srcId="{E348458E-97BA-4267-85B3-08A0CC921513}" destId="{EBCDEAA1-C173-4F59-A737-FF9E2280FAE6}" srcOrd="0" destOrd="0" presId="urn:microsoft.com/office/officeart/2016/7/layout/VerticalSolidActionList"/>
    <dgm:cxn modelId="{EB01C81F-74DA-4D82-A149-A5D06BE7EC9E}" type="presParOf" srcId="{E348458E-97BA-4267-85B3-08A0CC921513}" destId="{DDDE1073-85FE-44D7-9B86-CC3CA4DB6820}"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891BB5-104F-41F8-BB78-05182ED14BC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9A292BB-312C-41A1-B809-B1AA08C5543A}">
      <dgm:prSet/>
      <dgm:spPr/>
      <dgm:t>
        <a:bodyPr/>
        <a:lstStyle/>
        <a:p>
          <a:r>
            <a:rPr lang="en-US"/>
            <a:t>I wanted a surveillance system that keeps footage local-only and privately controlled</a:t>
          </a:r>
        </a:p>
      </dgm:t>
    </dgm:pt>
    <dgm:pt modelId="{4FC4EBB6-74A2-44EB-A0FD-4D176C7CDF2D}" type="parTrans" cxnId="{F156AA4B-0477-4AA6-984C-7B50CD98EC59}">
      <dgm:prSet/>
      <dgm:spPr/>
      <dgm:t>
        <a:bodyPr/>
        <a:lstStyle/>
        <a:p>
          <a:endParaRPr lang="en-US"/>
        </a:p>
      </dgm:t>
    </dgm:pt>
    <dgm:pt modelId="{072CEB08-3A6E-4228-AF85-41582727A0C2}" type="sibTrans" cxnId="{F156AA4B-0477-4AA6-984C-7B50CD98EC59}">
      <dgm:prSet/>
      <dgm:spPr/>
      <dgm:t>
        <a:bodyPr/>
        <a:lstStyle/>
        <a:p>
          <a:endParaRPr lang="en-US"/>
        </a:p>
      </dgm:t>
    </dgm:pt>
    <dgm:pt modelId="{A50C27AF-8A33-454B-A56C-3B88E4C77F16}">
      <dgm:prSet/>
      <dgm:spPr/>
      <dgm:t>
        <a:bodyPr/>
        <a:lstStyle/>
        <a:p>
          <a:r>
            <a:rPr lang="en-US"/>
            <a:t>Most commercial camera systems require</a:t>
          </a:r>
        </a:p>
      </dgm:t>
    </dgm:pt>
    <dgm:pt modelId="{F3066E15-91BF-4BDC-AF60-38FA49CD5733}" type="parTrans" cxnId="{E5323ABF-3F1A-4014-9492-DC85E5DF1743}">
      <dgm:prSet/>
      <dgm:spPr/>
      <dgm:t>
        <a:bodyPr/>
        <a:lstStyle/>
        <a:p>
          <a:endParaRPr lang="en-US"/>
        </a:p>
      </dgm:t>
    </dgm:pt>
    <dgm:pt modelId="{0BD6C8A8-9C04-4DCE-A312-D4F3321CB485}" type="sibTrans" cxnId="{E5323ABF-3F1A-4014-9492-DC85E5DF1743}">
      <dgm:prSet/>
      <dgm:spPr/>
      <dgm:t>
        <a:bodyPr/>
        <a:lstStyle/>
        <a:p>
          <a:endParaRPr lang="en-US"/>
        </a:p>
      </dgm:t>
    </dgm:pt>
    <dgm:pt modelId="{C7E701D3-FEC6-4A6A-944E-5C153A327689}">
      <dgm:prSet/>
      <dgm:spPr/>
      <dgm:t>
        <a:bodyPr/>
        <a:lstStyle/>
        <a:p>
          <a:r>
            <a:rPr lang="en-US"/>
            <a:t>Paid subscriptions</a:t>
          </a:r>
        </a:p>
      </dgm:t>
    </dgm:pt>
    <dgm:pt modelId="{7178F817-4ACA-46AE-AD72-B34F6856F27F}" type="parTrans" cxnId="{12284234-B129-4DA7-AF2E-EBA258D2149D}">
      <dgm:prSet/>
      <dgm:spPr/>
      <dgm:t>
        <a:bodyPr/>
        <a:lstStyle/>
        <a:p>
          <a:endParaRPr lang="en-US"/>
        </a:p>
      </dgm:t>
    </dgm:pt>
    <dgm:pt modelId="{14DFBF74-6029-45E7-9CCC-9C50E033C43E}" type="sibTrans" cxnId="{12284234-B129-4DA7-AF2E-EBA258D2149D}">
      <dgm:prSet/>
      <dgm:spPr/>
      <dgm:t>
        <a:bodyPr/>
        <a:lstStyle/>
        <a:p>
          <a:endParaRPr lang="en-US"/>
        </a:p>
      </dgm:t>
    </dgm:pt>
    <dgm:pt modelId="{82A16C6D-320F-4683-813E-9F2067F30776}">
      <dgm:prSet/>
      <dgm:spPr/>
      <dgm:t>
        <a:bodyPr/>
        <a:lstStyle/>
        <a:p>
          <a:r>
            <a:rPr lang="en-US"/>
            <a:t>Mandatory cloud storage</a:t>
          </a:r>
        </a:p>
      </dgm:t>
    </dgm:pt>
    <dgm:pt modelId="{FACF36A9-60EA-4751-931D-98D208C816FB}" type="parTrans" cxnId="{D042E49A-00DD-4F1C-9510-77B7C0518F40}">
      <dgm:prSet/>
      <dgm:spPr/>
      <dgm:t>
        <a:bodyPr/>
        <a:lstStyle/>
        <a:p>
          <a:endParaRPr lang="en-US"/>
        </a:p>
      </dgm:t>
    </dgm:pt>
    <dgm:pt modelId="{0106E7E7-CDED-4773-B3D9-FB76325CCAD8}" type="sibTrans" cxnId="{D042E49A-00DD-4F1C-9510-77B7C0518F40}">
      <dgm:prSet/>
      <dgm:spPr/>
      <dgm:t>
        <a:bodyPr/>
        <a:lstStyle/>
        <a:p>
          <a:endParaRPr lang="en-US"/>
        </a:p>
      </dgm:t>
    </dgm:pt>
    <dgm:pt modelId="{7B6FCC98-E140-4316-B681-D4B657E9A20F}">
      <dgm:prSet/>
      <dgm:spPr/>
      <dgm:t>
        <a:bodyPr/>
        <a:lstStyle/>
        <a:p>
          <a:r>
            <a:rPr lang="en-US"/>
            <a:t>No user-friendly customization or local retention options</a:t>
          </a:r>
        </a:p>
      </dgm:t>
    </dgm:pt>
    <dgm:pt modelId="{54273F06-D34A-4264-96EB-22D2A108D18E}" type="parTrans" cxnId="{8EC420F4-C854-4DB9-95F2-2DE5A3046A1E}">
      <dgm:prSet/>
      <dgm:spPr/>
      <dgm:t>
        <a:bodyPr/>
        <a:lstStyle/>
        <a:p>
          <a:endParaRPr lang="en-US"/>
        </a:p>
      </dgm:t>
    </dgm:pt>
    <dgm:pt modelId="{F40A250F-25D2-453A-A2F8-0F2D2377D62D}" type="sibTrans" cxnId="{8EC420F4-C854-4DB9-95F2-2DE5A3046A1E}">
      <dgm:prSet/>
      <dgm:spPr/>
      <dgm:t>
        <a:bodyPr/>
        <a:lstStyle/>
        <a:p>
          <a:endParaRPr lang="en-US"/>
        </a:p>
      </dgm:t>
    </dgm:pt>
    <dgm:pt modelId="{9F99D747-707F-4991-8220-68AB0D38EAEB}">
      <dgm:prSet/>
      <dgm:spPr/>
      <dgm:t>
        <a:bodyPr/>
        <a:lstStyle/>
        <a:p>
          <a:r>
            <a:rPr lang="en-US"/>
            <a:t>Major vendors have had massive privacy failures, proving that cloud ≠ secure</a:t>
          </a:r>
        </a:p>
      </dgm:t>
    </dgm:pt>
    <dgm:pt modelId="{DED1A60D-752F-4ADF-9FFF-88DBFBE3C6AA}" type="parTrans" cxnId="{E96960E5-DB7A-4239-A860-E3BAAFE443EE}">
      <dgm:prSet/>
      <dgm:spPr/>
      <dgm:t>
        <a:bodyPr/>
        <a:lstStyle/>
        <a:p>
          <a:endParaRPr lang="en-US"/>
        </a:p>
      </dgm:t>
    </dgm:pt>
    <dgm:pt modelId="{109680C6-6424-4EA4-A8E8-436C252D3EB8}" type="sibTrans" cxnId="{E96960E5-DB7A-4239-A860-E3BAAFE443EE}">
      <dgm:prSet/>
      <dgm:spPr/>
      <dgm:t>
        <a:bodyPr/>
        <a:lstStyle/>
        <a:p>
          <a:endParaRPr lang="en-US"/>
        </a:p>
      </dgm:t>
    </dgm:pt>
    <dgm:pt modelId="{7E579324-569C-4874-B86E-799104F1448B}">
      <dgm:prSet/>
      <dgm:spPr/>
      <dgm:t>
        <a:bodyPr/>
        <a:lstStyle/>
        <a:p>
          <a:r>
            <a:rPr lang="en-US">
              <a:hlinkClick xmlns:r="http://schemas.openxmlformats.org/officeDocument/2006/relationships" r:id="rId1"/>
            </a:rPr>
            <a:t>Ring doorbell illegally surveilled customers</a:t>
          </a:r>
          <a:endParaRPr lang="en-US"/>
        </a:p>
      </dgm:t>
    </dgm:pt>
    <dgm:pt modelId="{1D143734-DA7D-46F2-BC5D-D9A1F2EC21E9}" type="parTrans" cxnId="{3CE6DFDF-71B5-4648-870E-697551848193}">
      <dgm:prSet/>
      <dgm:spPr/>
      <dgm:t>
        <a:bodyPr/>
        <a:lstStyle/>
        <a:p>
          <a:endParaRPr lang="en-US"/>
        </a:p>
      </dgm:t>
    </dgm:pt>
    <dgm:pt modelId="{AE1E22E8-D8E1-4844-AB21-DBDAD3235811}" type="sibTrans" cxnId="{3CE6DFDF-71B5-4648-870E-697551848193}">
      <dgm:prSet/>
      <dgm:spPr/>
      <dgm:t>
        <a:bodyPr/>
        <a:lstStyle/>
        <a:p>
          <a:endParaRPr lang="en-US"/>
        </a:p>
      </dgm:t>
    </dgm:pt>
    <dgm:pt modelId="{24B52DAB-B7BF-47F9-99C2-E8F7A8B592AF}">
      <dgm:prSet/>
      <dgm:spPr/>
      <dgm:t>
        <a:bodyPr/>
        <a:lstStyle/>
        <a:p>
          <a:r>
            <a:rPr lang="en-US">
              <a:hlinkClick xmlns:r="http://schemas.openxmlformats.org/officeDocument/2006/relationships" r:id="rId2"/>
            </a:rPr>
            <a:t>Verkada failed to secure cloud video storage</a:t>
          </a:r>
          <a:endParaRPr lang="en-US"/>
        </a:p>
      </dgm:t>
    </dgm:pt>
    <dgm:pt modelId="{196F4F33-1E95-4ED2-ACA0-FFB2B0BBA94F}" type="parTrans" cxnId="{A4BE9C62-1785-4D75-90E8-C7B01C834DB1}">
      <dgm:prSet/>
      <dgm:spPr/>
      <dgm:t>
        <a:bodyPr/>
        <a:lstStyle/>
        <a:p>
          <a:endParaRPr lang="en-US"/>
        </a:p>
      </dgm:t>
    </dgm:pt>
    <dgm:pt modelId="{8178B480-7C2C-4C82-A5CA-FBEF54EEB884}" type="sibTrans" cxnId="{A4BE9C62-1785-4D75-90E8-C7B01C834DB1}">
      <dgm:prSet/>
      <dgm:spPr/>
      <dgm:t>
        <a:bodyPr/>
        <a:lstStyle/>
        <a:p>
          <a:endParaRPr lang="en-US"/>
        </a:p>
      </dgm:t>
    </dgm:pt>
    <dgm:pt modelId="{513AC577-B3ED-485A-B999-475788AF85FD}">
      <dgm:prSet/>
      <dgm:spPr/>
      <dgm:t>
        <a:bodyPr/>
        <a:lstStyle/>
        <a:p>
          <a:r>
            <a:rPr lang="en-US">
              <a:hlinkClick xmlns:r="http://schemas.openxmlformats.org/officeDocument/2006/relationships" r:id="rId3"/>
            </a:rPr>
            <a:t>Amazon keeps recordings forever, despite deletion requests</a:t>
          </a:r>
          <a:endParaRPr lang="en-US"/>
        </a:p>
      </dgm:t>
    </dgm:pt>
    <dgm:pt modelId="{F2627CD1-8C97-4393-A9F5-0FCA4A452491}" type="parTrans" cxnId="{09121526-AE70-4EEF-A714-414D12CCFB1E}">
      <dgm:prSet/>
      <dgm:spPr/>
      <dgm:t>
        <a:bodyPr/>
        <a:lstStyle/>
        <a:p>
          <a:endParaRPr lang="en-US"/>
        </a:p>
      </dgm:t>
    </dgm:pt>
    <dgm:pt modelId="{7161BBA7-76D0-4CF5-AF30-53E345262E3A}" type="sibTrans" cxnId="{09121526-AE70-4EEF-A714-414D12CCFB1E}">
      <dgm:prSet/>
      <dgm:spPr/>
      <dgm:t>
        <a:bodyPr/>
        <a:lstStyle/>
        <a:p>
          <a:endParaRPr lang="en-US"/>
        </a:p>
      </dgm:t>
    </dgm:pt>
    <dgm:pt modelId="{89F4577A-B9F2-47AC-8653-913127AD6770}">
      <dgm:prSet/>
      <dgm:spPr/>
      <dgm:t>
        <a:bodyPr/>
        <a:lstStyle/>
        <a:p>
          <a:r>
            <a:rPr lang="en-US"/>
            <a:t>If I want privacy, I shouldn’t have to give my data to someone else</a:t>
          </a:r>
        </a:p>
      </dgm:t>
    </dgm:pt>
    <dgm:pt modelId="{960FB35A-C142-4FCD-88E0-9D8DDCFFAF00}" type="parTrans" cxnId="{68926EAE-E8E1-4B05-AE8F-5FE23C2D212A}">
      <dgm:prSet/>
      <dgm:spPr/>
      <dgm:t>
        <a:bodyPr/>
        <a:lstStyle/>
        <a:p>
          <a:endParaRPr lang="en-US"/>
        </a:p>
      </dgm:t>
    </dgm:pt>
    <dgm:pt modelId="{8EC40AC8-2604-4DEF-9CC4-AA12C9E42395}" type="sibTrans" cxnId="{68926EAE-E8E1-4B05-AE8F-5FE23C2D212A}">
      <dgm:prSet/>
      <dgm:spPr/>
      <dgm:t>
        <a:bodyPr/>
        <a:lstStyle/>
        <a:p>
          <a:endParaRPr lang="en-US"/>
        </a:p>
      </dgm:t>
    </dgm:pt>
    <dgm:pt modelId="{C0B1938E-92CA-4B8C-BAE3-52BB7F696E8C}" type="pres">
      <dgm:prSet presAssocID="{6C891BB5-104F-41F8-BB78-05182ED14BC3}" presName="linear" presStyleCnt="0">
        <dgm:presLayoutVars>
          <dgm:animLvl val="lvl"/>
          <dgm:resizeHandles val="exact"/>
        </dgm:presLayoutVars>
      </dgm:prSet>
      <dgm:spPr/>
    </dgm:pt>
    <dgm:pt modelId="{70DCB329-6733-4E5A-AA43-0F0E0B931F9A}" type="pres">
      <dgm:prSet presAssocID="{B9A292BB-312C-41A1-B809-B1AA08C5543A}" presName="parentText" presStyleLbl="node1" presStyleIdx="0" presStyleCnt="4">
        <dgm:presLayoutVars>
          <dgm:chMax val="0"/>
          <dgm:bulletEnabled val="1"/>
        </dgm:presLayoutVars>
      </dgm:prSet>
      <dgm:spPr/>
    </dgm:pt>
    <dgm:pt modelId="{A9CD25EC-42D3-4739-956A-BC0ECCE0375D}" type="pres">
      <dgm:prSet presAssocID="{072CEB08-3A6E-4228-AF85-41582727A0C2}" presName="spacer" presStyleCnt="0"/>
      <dgm:spPr/>
    </dgm:pt>
    <dgm:pt modelId="{1039DAF4-F52D-413A-ADAF-AD8C32183ECE}" type="pres">
      <dgm:prSet presAssocID="{A50C27AF-8A33-454B-A56C-3B88E4C77F16}" presName="parentText" presStyleLbl="node1" presStyleIdx="1" presStyleCnt="4">
        <dgm:presLayoutVars>
          <dgm:chMax val="0"/>
          <dgm:bulletEnabled val="1"/>
        </dgm:presLayoutVars>
      </dgm:prSet>
      <dgm:spPr/>
    </dgm:pt>
    <dgm:pt modelId="{6110A357-A4C6-4115-85A6-2259B4557794}" type="pres">
      <dgm:prSet presAssocID="{A50C27AF-8A33-454B-A56C-3B88E4C77F16}" presName="childText" presStyleLbl="revTx" presStyleIdx="0" presStyleCnt="2">
        <dgm:presLayoutVars>
          <dgm:bulletEnabled val="1"/>
        </dgm:presLayoutVars>
      </dgm:prSet>
      <dgm:spPr/>
    </dgm:pt>
    <dgm:pt modelId="{70E3A6B6-1B66-4A16-9A83-3F2FB16F301F}" type="pres">
      <dgm:prSet presAssocID="{9F99D747-707F-4991-8220-68AB0D38EAEB}" presName="parentText" presStyleLbl="node1" presStyleIdx="2" presStyleCnt="4">
        <dgm:presLayoutVars>
          <dgm:chMax val="0"/>
          <dgm:bulletEnabled val="1"/>
        </dgm:presLayoutVars>
      </dgm:prSet>
      <dgm:spPr/>
    </dgm:pt>
    <dgm:pt modelId="{1FC8FE5E-B02C-49BA-9FAD-AAB315F6F68A}" type="pres">
      <dgm:prSet presAssocID="{9F99D747-707F-4991-8220-68AB0D38EAEB}" presName="childText" presStyleLbl="revTx" presStyleIdx="1" presStyleCnt="2">
        <dgm:presLayoutVars>
          <dgm:bulletEnabled val="1"/>
        </dgm:presLayoutVars>
      </dgm:prSet>
      <dgm:spPr/>
    </dgm:pt>
    <dgm:pt modelId="{9561D069-97CF-4B31-B828-5B4192A37FC5}" type="pres">
      <dgm:prSet presAssocID="{89F4577A-B9F2-47AC-8653-913127AD6770}" presName="parentText" presStyleLbl="node1" presStyleIdx="3" presStyleCnt="4">
        <dgm:presLayoutVars>
          <dgm:chMax val="0"/>
          <dgm:bulletEnabled val="1"/>
        </dgm:presLayoutVars>
      </dgm:prSet>
      <dgm:spPr/>
    </dgm:pt>
  </dgm:ptLst>
  <dgm:cxnLst>
    <dgm:cxn modelId="{D72CCE0C-045A-4030-8BA2-597F3E97D873}" type="presOf" srcId="{513AC577-B3ED-485A-B999-475788AF85FD}" destId="{1FC8FE5E-B02C-49BA-9FAD-AAB315F6F68A}" srcOrd="0" destOrd="2" presId="urn:microsoft.com/office/officeart/2005/8/layout/vList2"/>
    <dgm:cxn modelId="{D8E4B418-1484-456C-B5BF-DF33EFC97F73}" type="presOf" srcId="{B9A292BB-312C-41A1-B809-B1AA08C5543A}" destId="{70DCB329-6733-4E5A-AA43-0F0E0B931F9A}" srcOrd="0" destOrd="0" presId="urn:microsoft.com/office/officeart/2005/8/layout/vList2"/>
    <dgm:cxn modelId="{09121526-AE70-4EEF-A714-414D12CCFB1E}" srcId="{9F99D747-707F-4991-8220-68AB0D38EAEB}" destId="{513AC577-B3ED-485A-B999-475788AF85FD}" srcOrd="2" destOrd="0" parTransId="{F2627CD1-8C97-4393-A9F5-0FCA4A452491}" sibTransId="{7161BBA7-76D0-4CF5-AF30-53E345262E3A}"/>
    <dgm:cxn modelId="{12284234-B129-4DA7-AF2E-EBA258D2149D}" srcId="{A50C27AF-8A33-454B-A56C-3B88E4C77F16}" destId="{C7E701D3-FEC6-4A6A-944E-5C153A327689}" srcOrd="0" destOrd="0" parTransId="{7178F817-4ACA-46AE-AD72-B34F6856F27F}" sibTransId="{14DFBF74-6029-45E7-9CCC-9C50E033C43E}"/>
    <dgm:cxn modelId="{EC4C3D40-3326-46B3-9963-26B3DFA43290}" type="presOf" srcId="{A50C27AF-8A33-454B-A56C-3B88E4C77F16}" destId="{1039DAF4-F52D-413A-ADAF-AD8C32183ECE}" srcOrd="0" destOrd="0" presId="urn:microsoft.com/office/officeart/2005/8/layout/vList2"/>
    <dgm:cxn modelId="{A4BE9C62-1785-4D75-90E8-C7B01C834DB1}" srcId="{9F99D747-707F-4991-8220-68AB0D38EAEB}" destId="{24B52DAB-B7BF-47F9-99C2-E8F7A8B592AF}" srcOrd="1" destOrd="0" parTransId="{196F4F33-1E95-4ED2-ACA0-FFB2B0BBA94F}" sibTransId="{8178B480-7C2C-4C82-A5CA-FBEF54EEB884}"/>
    <dgm:cxn modelId="{CDA6B96A-1D94-4CC0-B2CF-A724ABF26109}" type="presOf" srcId="{9F99D747-707F-4991-8220-68AB0D38EAEB}" destId="{70E3A6B6-1B66-4A16-9A83-3F2FB16F301F}" srcOrd="0" destOrd="0" presId="urn:microsoft.com/office/officeart/2005/8/layout/vList2"/>
    <dgm:cxn modelId="{F156AA4B-0477-4AA6-984C-7B50CD98EC59}" srcId="{6C891BB5-104F-41F8-BB78-05182ED14BC3}" destId="{B9A292BB-312C-41A1-B809-B1AA08C5543A}" srcOrd="0" destOrd="0" parTransId="{4FC4EBB6-74A2-44EB-A0FD-4D176C7CDF2D}" sibTransId="{072CEB08-3A6E-4228-AF85-41582727A0C2}"/>
    <dgm:cxn modelId="{ED48C36B-BD64-48C1-9229-F1031819F523}" type="presOf" srcId="{24B52DAB-B7BF-47F9-99C2-E8F7A8B592AF}" destId="{1FC8FE5E-B02C-49BA-9FAD-AAB315F6F68A}" srcOrd="0" destOrd="1" presId="urn:microsoft.com/office/officeart/2005/8/layout/vList2"/>
    <dgm:cxn modelId="{FEB32084-CC2B-4861-A34B-4DE58993A237}" type="presOf" srcId="{7B6FCC98-E140-4316-B681-D4B657E9A20F}" destId="{6110A357-A4C6-4115-85A6-2259B4557794}" srcOrd="0" destOrd="2" presId="urn:microsoft.com/office/officeart/2005/8/layout/vList2"/>
    <dgm:cxn modelId="{D042E49A-00DD-4F1C-9510-77B7C0518F40}" srcId="{A50C27AF-8A33-454B-A56C-3B88E4C77F16}" destId="{82A16C6D-320F-4683-813E-9F2067F30776}" srcOrd="1" destOrd="0" parTransId="{FACF36A9-60EA-4751-931D-98D208C816FB}" sibTransId="{0106E7E7-CDED-4773-B3D9-FB76325CCAD8}"/>
    <dgm:cxn modelId="{2001BBA2-A835-45FA-B477-0D155F2FE70C}" type="presOf" srcId="{82A16C6D-320F-4683-813E-9F2067F30776}" destId="{6110A357-A4C6-4115-85A6-2259B4557794}" srcOrd="0" destOrd="1" presId="urn:microsoft.com/office/officeart/2005/8/layout/vList2"/>
    <dgm:cxn modelId="{5CB6A2A6-0BA1-440F-939C-B2FB31A27457}" type="presOf" srcId="{89F4577A-B9F2-47AC-8653-913127AD6770}" destId="{9561D069-97CF-4B31-B828-5B4192A37FC5}" srcOrd="0" destOrd="0" presId="urn:microsoft.com/office/officeart/2005/8/layout/vList2"/>
    <dgm:cxn modelId="{68926EAE-E8E1-4B05-AE8F-5FE23C2D212A}" srcId="{6C891BB5-104F-41F8-BB78-05182ED14BC3}" destId="{89F4577A-B9F2-47AC-8653-913127AD6770}" srcOrd="3" destOrd="0" parTransId="{960FB35A-C142-4FCD-88E0-9D8DDCFFAF00}" sibTransId="{8EC40AC8-2604-4DEF-9CC4-AA12C9E42395}"/>
    <dgm:cxn modelId="{B8A4B0B0-6163-4702-8CFF-AEC8C9EB5210}" type="presOf" srcId="{6C891BB5-104F-41F8-BB78-05182ED14BC3}" destId="{C0B1938E-92CA-4B8C-BAE3-52BB7F696E8C}" srcOrd="0" destOrd="0" presId="urn:microsoft.com/office/officeart/2005/8/layout/vList2"/>
    <dgm:cxn modelId="{E5323ABF-3F1A-4014-9492-DC85E5DF1743}" srcId="{6C891BB5-104F-41F8-BB78-05182ED14BC3}" destId="{A50C27AF-8A33-454B-A56C-3B88E4C77F16}" srcOrd="1" destOrd="0" parTransId="{F3066E15-91BF-4BDC-AF60-38FA49CD5733}" sibTransId="{0BD6C8A8-9C04-4DCE-A312-D4F3321CB485}"/>
    <dgm:cxn modelId="{1A7BACC2-E278-4DDA-A23F-3C13D0C221BF}" type="presOf" srcId="{C7E701D3-FEC6-4A6A-944E-5C153A327689}" destId="{6110A357-A4C6-4115-85A6-2259B4557794}" srcOrd="0" destOrd="0" presId="urn:microsoft.com/office/officeart/2005/8/layout/vList2"/>
    <dgm:cxn modelId="{3CE6DFDF-71B5-4648-870E-697551848193}" srcId="{9F99D747-707F-4991-8220-68AB0D38EAEB}" destId="{7E579324-569C-4874-B86E-799104F1448B}" srcOrd="0" destOrd="0" parTransId="{1D143734-DA7D-46F2-BC5D-D9A1F2EC21E9}" sibTransId="{AE1E22E8-D8E1-4844-AB21-DBDAD3235811}"/>
    <dgm:cxn modelId="{E96960E5-DB7A-4239-A860-E3BAAFE443EE}" srcId="{6C891BB5-104F-41F8-BB78-05182ED14BC3}" destId="{9F99D747-707F-4991-8220-68AB0D38EAEB}" srcOrd="2" destOrd="0" parTransId="{DED1A60D-752F-4ADF-9FFF-88DBFBE3C6AA}" sibTransId="{109680C6-6424-4EA4-A8E8-436C252D3EB8}"/>
    <dgm:cxn modelId="{E8A2E5EB-CDEA-47CD-9FD9-160D1D4691F6}" type="presOf" srcId="{7E579324-569C-4874-B86E-799104F1448B}" destId="{1FC8FE5E-B02C-49BA-9FAD-AAB315F6F68A}" srcOrd="0" destOrd="0" presId="urn:microsoft.com/office/officeart/2005/8/layout/vList2"/>
    <dgm:cxn modelId="{8EC420F4-C854-4DB9-95F2-2DE5A3046A1E}" srcId="{A50C27AF-8A33-454B-A56C-3B88E4C77F16}" destId="{7B6FCC98-E140-4316-B681-D4B657E9A20F}" srcOrd="2" destOrd="0" parTransId="{54273F06-D34A-4264-96EB-22D2A108D18E}" sibTransId="{F40A250F-25D2-453A-A2F8-0F2D2377D62D}"/>
    <dgm:cxn modelId="{C87C5C65-1A8C-4AC3-8369-93F19E6983E4}" type="presParOf" srcId="{C0B1938E-92CA-4B8C-BAE3-52BB7F696E8C}" destId="{70DCB329-6733-4E5A-AA43-0F0E0B931F9A}" srcOrd="0" destOrd="0" presId="urn:microsoft.com/office/officeart/2005/8/layout/vList2"/>
    <dgm:cxn modelId="{7A24F926-528E-4E61-B024-3B7544D71355}" type="presParOf" srcId="{C0B1938E-92CA-4B8C-BAE3-52BB7F696E8C}" destId="{A9CD25EC-42D3-4739-956A-BC0ECCE0375D}" srcOrd="1" destOrd="0" presId="urn:microsoft.com/office/officeart/2005/8/layout/vList2"/>
    <dgm:cxn modelId="{D3043759-2B7D-46D9-AB52-6B99EDE9DD6E}" type="presParOf" srcId="{C0B1938E-92CA-4B8C-BAE3-52BB7F696E8C}" destId="{1039DAF4-F52D-413A-ADAF-AD8C32183ECE}" srcOrd="2" destOrd="0" presId="urn:microsoft.com/office/officeart/2005/8/layout/vList2"/>
    <dgm:cxn modelId="{48A6C165-4BA6-48D5-A423-1C6232F19D51}" type="presParOf" srcId="{C0B1938E-92CA-4B8C-BAE3-52BB7F696E8C}" destId="{6110A357-A4C6-4115-85A6-2259B4557794}" srcOrd="3" destOrd="0" presId="urn:microsoft.com/office/officeart/2005/8/layout/vList2"/>
    <dgm:cxn modelId="{C365B9C3-CCC3-4FA2-AACE-DB57D0B01A86}" type="presParOf" srcId="{C0B1938E-92CA-4B8C-BAE3-52BB7F696E8C}" destId="{70E3A6B6-1B66-4A16-9A83-3F2FB16F301F}" srcOrd="4" destOrd="0" presId="urn:microsoft.com/office/officeart/2005/8/layout/vList2"/>
    <dgm:cxn modelId="{E58DF51B-6CA2-4173-AFE3-B8A54963D617}" type="presParOf" srcId="{C0B1938E-92CA-4B8C-BAE3-52BB7F696E8C}" destId="{1FC8FE5E-B02C-49BA-9FAD-AAB315F6F68A}" srcOrd="5" destOrd="0" presId="urn:microsoft.com/office/officeart/2005/8/layout/vList2"/>
    <dgm:cxn modelId="{6AE00B82-4B61-44F7-ACE7-5964FD4886D9}" type="presParOf" srcId="{C0B1938E-92CA-4B8C-BAE3-52BB7F696E8C}" destId="{9561D069-97CF-4B31-B828-5B4192A37FC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EB9247-C6AD-4559-A502-180EFA4823F9}"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A0435CF4-8F77-43E0-9204-8843DF5ACE2B}">
      <dgm:prSet/>
      <dgm:spPr/>
      <dgm:t>
        <a:bodyPr/>
        <a:lstStyle/>
        <a:p>
          <a:r>
            <a:rPr lang="en-US"/>
            <a:t>What I looked for in my camera</a:t>
          </a:r>
        </a:p>
      </dgm:t>
    </dgm:pt>
    <dgm:pt modelId="{8DD7B5CA-5295-461C-A74F-B5B6EE5C379B}" type="parTrans" cxnId="{B26FC1D1-4058-4714-A636-87C5C919930F}">
      <dgm:prSet/>
      <dgm:spPr/>
      <dgm:t>
        <a:bodyPr/>
        <a:lstStyle/>
        <a:p>
          <a:endParaRPr lang="en-US"/>
        </a:p>
      </dgm:t>
    </dgm:pt>
    <dgm:pt modelId="{409E4827-18ED-45A3-A38D-2CA5533B914A}" type="sibTrans" cxnId="{B26FC1D1-4058-4714-A636-87C5C919930F}">
      <dgm:prSet/>
      <dgm:spPr/>
      <dgm:t>
        <a:bodyPr/>
        <a:lstStyle/>
        <a:p>
          <a:endParaRPr lang="en-US"/>
        </a:p>
      </dgm:t>
    </dgm:pt>
    <dgm:pt modelId="{533A2544-B8C8-44D4-95F2-410080AA79D0}">
      <dgm:prSet/>
      <dgm:spPr/>
      <dgm:t>
        <a:bodyPr/>
        <a:lstStyle/>
        <a:p>
          <a:r>
            <a:rPr lang="en-US"/>
            <a:t>Open Network Video Interface Forum and Real Time Streaming Protocol</a:t>
          </a:r>
        </a:p>
      </dgm:t>
    </dgm:pt>
    <dgm:pt modelId="{A52B1AF7-061F-43A6-9EBE-895D20B707E7}" type="parTrans" cxnId="{7DC303DF-52BD-4B6A-AA4B-8D67310D8C36}">
      <dgm:prSet/>
      <dgm:spPr/>
      <dgm:t>
        <a:bodyPr/>
        <a:lstStyle/>
        <a:p>
          <a:endParaRPr lang="en-US"/>
        </a:p>
      </dgm:t>
    </dgm:pt>
    <dgm:pt modelId="{256B6967-8357-4183-84C7-A0887BF57851}" type="sibTrans" cxnId="{7DC303DF-52BD-4B6A-AA4B-8D67310D8C36}">
      <dgm:prSet/>
      <dgm:spPr/>
      <dgm:t>
        <a:bodyPr/>
        <a:lstStyle/>
        <a:p>
          <a:endParaRPr lang="en-US"/>
        </a:p>
      </dgm:t>
    </dgm:pt>
    <dgm:pt modelId="{62B6FD72-7754-4EB2-BD2E-C28EDA43FA08}">
      <dgm:prSet/>
      <dgm:spPr/>
      <dgm:t>
        <a:bodyPr/>
        <a:lstStyle/>
        <a:p>
          <a:r>
            <a:rPr lang="en-US"/>
            <a:t>Able to function entirely offline</a:t>
          </a:r>
        </a:p>
      </dgm:t>
    </dgm:pt>
    <dgm:pt modelId="{A5407125-1CD5-4586-B63F-C8FF0CA54C86}" type="parTrans" cxnId="{B9ED7620-5734-4756-ABDF-93002642F9D7}">
      <dgm:prSet/>
      <dgm:spPr/>
      <dgm:t>
        <a:bodyPr/>
        <a:lstStyle/>
        <a:p>
          <a:endParaRPr lang="en-US"/>
        </a:p>
      </dgm:t>
    </dgm:pt>
    <dgm:pt modelId="{7F2B8E23-67FE-4786-A9E4-83F3D804A9C5}" type="sibTrans" cxnId="{B9ED7620-5734-4756-ABDF-93002642F9D7}">
      <dgm:prSet/>
      <dgm:spPr/>
      <dgm:t>
        <a:bodyPr/>
        <a:lstStyle/>
        <a:p>
          <a:endParaRPr lang="en-US"/>
        </a:p>
      </dgm:t>
    </dgm:pt>
    <dgm:pt modelId="{140F3C50-4DAA-4120-AE37-668833B19454}">
      <dgm:prSet/>
      <dgm:spPr/>
      <dgm:t>
        <a:bodyPr/>
        <a:lstStyle/>
        <a:p>
          <a:r>
            <a:rPr lang="en-US"/>
            <a:t>No mandatory subscriptions or cloud dependence</a:t>
          </a:r>
        </a:p>
      </dgm:t>
    </dgm:pt>
    <dgm:pt modelId="{3E779363-5371-4C56-BED0-48C712F95F17}" type="parTrans" cxnId="{01B92169-8E4B-4359-89C7-BF338E667734}">
      <dgm:prSet/>
      <dgm:spPr/>
      <dgm:t>
        <a:bodyPr/>
        <a:lstStyle/>
        <a:p>
          <a:endParaRPr lang="en-US"/>
        </a:p>
      </dgm:t>
    </dgm:pt>
    <dgm:pt modelId="{6DF85C89-5DCA-4E8F-BEE6-AAB15496B637}" type="sibTrans" cxnId="{01B92169-8E4B-4359-89C7-BF338E667734}">
      <dgm:prSet/>
      <dgm:spPr/>
      <dgm:t>
        <a:bodyPr/>
        <a:lstStyle/>
        <a:p>
          <a:endParaRPr lang="en-US"/>
        </a:p>
      </dgm:t>
    </dgm:pt>
    <dgm:pt modelId="{538670C1-DA18-4AA0-BF9A-D639F22BD970}">
      <dgm:prSet/>
      <dgm:spPr/>
      <dgm:t>
        <a:bodyPr/>
        <a:lstStyle/>
        <a:p>
          <a:r>
            <a:rPr lang="en-US"/>
            <a:t>Locally controlled</a:t>
          </a:r>
        </a:p>
      </dgm:t>
    </dgm:pt>
    <dgm:pt modelId="{D7864A49-39E7-4083-A625-D56E5075F612}" type="parTrans" cxnId="{6AB12C7A-F92B-4FB8-8476-D9D5DF57E460}">
      <dgm:prSet/>
      <dgm:spPr/>
      <dgm:t>
        <a:bodyPr/>
        <a:lstStyle/>
        <a:p>
          <a:endParaRPr lang="en-US"/>
        </a:p>
      </dgm:t>
    </dgm:pt>
    <dgm:pt modelId="{90BE3DE0-B6F6-4A4E-9281-199FC62F0BCF}" type="sibTrans" cxnId="{6AB12C7A-F92B-4FB8-8476-D9D5DF57E460}">
      <dgm:prSet/>
      <dgm:spPr/>
      <dgm:t>
        <a:bodyPr/>
        <a:lstStyle/>
        <a:p>
          <a:endParaRPr lang="en-US"/>
        </a:p>
      </dgm:t>
    </dgm:pt>
    <dgm:pt modelId="{F32E367B-283A-4630-9496-9911ACF9A3D5}">
      <dgm:prSet/>
      <dgm:spPr/>
      <dgm:t>
        <a:bodyPr/>
        <a:lstStyle/>
        <a:p>
          <a:r>
            <a:rPr lang="en-US"/>
            <a:t>Low cost</a:t>
          </a:r>
        </a:p>
      </dgm:t>
    </dgm:pt>
    <dgm:pt modelId="{D201FE28-67AB-4780-857C-127FC59D753B}" type="parTrans" cxnId="{A8010A79-CBF0-44FB-8236-6E30642C686E}">
      <dgm:prSet/>
      <dgm:spPr/>
      <dgm:t>
        <a:bodyPr/>
        <a:lstStyle/>
        <a:p>
          <a:endParaRPr lang="en-US"/>
        </a:p>
      </dgm:t>
    </dgm:pt>
    <dgm:pt modelId="{443C2CB8-66C4-403D-AE5B-5577FA98025F}" type="sibTrans" cxnId="{A8010A79-CBF0-44FB-8236-6E30642C686E}">
      <dgm:prSet/>
      <dgm:spPr/>
      <dgm:t>
        <a:bodyPr/>
        <a:lstStyle/>
        <a:p>
          <a:endParaRPr lang="en-US"/>
        </a:p>
      </dgm:t>
    </dgm:pt>
    <dgm:pt modelId="{4D9EFE03-51EB-4258-92DF-4787C4A7248A}">
      <dgm:prSet/>
      <dgm:spPr/>
      <dgm:t>
        <a:bodyPr/>
        <a:lstStyle/>
        <a:p>
          <a:r>
            <a:rPr lang="en-US"/>
            <a:t>Reolink E1 Pro</a:t>
          </a:r>
        </a:p>
      </dgm:t>
    </dgm:pt>
    <dgm:pt modelId="{40564D35-E1CF-4357-98C7-28357E5CACE6}" type="parTrans" cxnId="{EB3637E5-1CFB-4ACF-AEF3-130894609A76}">
      <dgm:prSet/>
      <dgm:spPr/>
      <dgm:t>
        <a:bodyPr/>
        <a:lstStyle/>
        <a:p>
          <a:endParaRPr lang="en-US"/>
        </a:p>
      </dgm:t>
    </dgm:pt>
    <dgm:pt modelId="{8D44B25C-F280-4BCA-9195-C2B788AAEDB9}" type="sibTrans" cxnId="{EB3637E5-1CFB-4ACF-AEF3-130894609A76}">
      <dgm:prSet/>
      <dgm:spPr/>
      <dgm:t>
        <a:bodyPr/>
        <a:lstStyle/>
        <a:p>
          <a:endParaRPr lang="en-US"/>
        </a:p>
      </dgm:t>
    </dgm:pt>
    <dgm:pt modelId="{2A1E6ED0-B3EF-42C0-8086-21E5D8FFE07F}" type="pres">
      <dgm:prSet presAssocID="{BBEB9247-C6AD-4559-A502-180EFA4823F9}" presName="Name0" presStyleCnt="0">
        <dgm:presLayoutVars>
          <dgm:dir/>
          <dgm:animLvl val="lvl"/>
          <dgm:resizeHandles val="exact"/>
        </dgm:presLayoutVars>
      </dgm:prSet>
      <dgm:spPr/>
    </dgm:pt>
    <dgm:pt modelId="{20F605B1-5C59-4DB9-8F1F-E5B7B15ABBC0}" type="pres">
      <dgm:prSet presAssocID="{4D9EFE03-51EB-4258-92DF-4787C4A7248A}" presName="boxAndChildren" presStyleCnt="0"/>
      <dgm:spPr/>
    </dgm:pt>
    <dgm:pt modelId="{92614111-3DCB-4D2F-A3F3-F4A119CCAFDE}" type="pres">
      <dgm:prSet presAssocID="{4D9EFE03-51EB-4258-92DF-4787C4A7248A}" presName="parentTextBox" presStyleLbl="node1" presStyleIdx="0" presStyleCnt="2"/>
      <dgm:spPr/>
    </dgm:pt>
    <dgm:pt modelId="{E367F855-242C-430E-85B0-A030BF7B6BF4}" type="pres">
      <dgm:prSet presAssocID="{409E4827-18ED-45A3-A38D-2CA5533B914A}" presName="sp" presStyleCnt="0"/>
      <dgm:spPr/>
    </dgm:pt>
    <dgm:pt modelId="{F69369CC-A1B4-4222-8E1F-5AA9B90D5EC2}" type="pres">
      <dgm:prSet presAssocID="{A0435CF4-8F77-43E0-9204-8843DF5ACE2B}" presName="arrowAndChildren" presStyleCnt="0"/>
      <dgm:spPr/>
    </dgm:pt>
    <dgm:pt modelId="{A3582A99-61CB-439A-9805-4F505B4D8B13}" type="pres">
      <dgm:prSet presAssocID="{A0435CF4-8F77-43E0-9204-8843DF5ACE2B}" presName="parentTextArrow" presStyleLbl="node1" presStyleIdx="0" presStyleCnt="2"/>
      <dgm:spPr/>
    </dgm:pt>
    <dgm:pt modelId="{54A8BD3A-730F-44D8-B83F-30F17AA8815E}" type="pres">
      <dgm:prSet presAssocID="{A0435CF4-8F77-43E0-9204-8843DF5ACE2B}" presName="arrow" presStyleLbl="node1" presStyleIdx="1" presStyleCnt="2"/>
      <dgm:spPr/>
    </dgm:pt>
    <dgm:pt modelId="{84C166B2-01FD-45BB-AAD7-F082F9F13013}" type="pres">
      <dgm:prSet presAssocID="{A0435CF4-8F77-43E0-9204-8843DF5ACE2B}" presName="descendantArrow" presStyleCnt="0"/>
      <dgm:spPr/>
    </dgm:pt>
    <dgm:pt modelId="{1692FD21-2105-442C-BBE4-1D4055B055CC}" type="pres">
      <dgm:prSet presAssocID="{533A2544-B8C8-44D4-95F2-410080AA79D0}" presName="childTextArrow" presStyleLbl="fgAccFollowNode1" presStyleIdx="0" presStyleCnt="5">
        <dgm:presLayoutVars>
          <dgm:bulletEnabled val="1"/>
        </dgm:presLayoutVars>
      </dgm:prSet>
      <dgm:spPr/>
    </dgm:pt>
    <dgm:pt modelId="{B51B1965-4768-4EBD-8F99-746877685178}" type="pres">
      <dgm:prSet presAssocID="{62B6FD72-7754-4EB2-BD2E-C28EDA43FA08}" presName="childTextArrow" presStyleLbl="fgAccFollowNode1" presStyleIdx="1" presStyleCnt="5">
        <dgm:presLayoutVars>
          <dgm:bulletEnabled val="1"/>
        </dgm:presLayoutVars>
      </dgm:prSet>
      <dgm:spPr/>
    </dgm:pt>
    <dgm:pt modelId="{9BBD59D7-B617-44CA-85B9-33A382F84B86}" type="pres">
      <dgm:prSet presAssocID="{140F3C50-4DAA-4120-AE37-668833B19454}" presName="childTextArrow" presStyleLbl="fgAccFollowNode1" presStyleIdx="2" presStyleCnt="5">
        <dgm:presLayoutVars>
          <dgm:bulletEnabled val="1"/>
        </dgm:presLayoutVars>
      </dgm:prSet>
      <dgm:spPr/>
    </dgm:pt>
    <dgm:pt modelId="{5B0C739D-4782-4964-98A0-3630FD5F829A}" type="pres">
      <dgm:prSet presAssocID="{538670C1-DA18-4AA0-BF9A-D639F22BD970}" presName="childTextArrow" presStyleLbl="fgAccFollowNode1" presStyleIdx="3" presStyleCnt="5">
        <dgm:presLayoutVars>
          <dgm:bulletEnabled val="1"/>
        </dgm:presLayoutVars>
      </dgm:prSet>
      <dgm:spPr/>
    </dgm:pt>
    <dgm:pt modelId="{0B3A71EB-FC0F-4090-B56A-E5333A3F03EA}" type="pres">
      <dgm:prSet presAssocID="{F32E367B-283A-4630-9496-9911ACF9A3D5}" presName="childTextArrow" presStyleLbl="fgAccFollowNode1" presStyleIdx="4" presStyleCnt="5">
        <dgm:presLayoutVars>
          <dgm:bulletEnabled val="1"/>
        </dgm:presLayoutVars>
      </dgm:prSet>
      <dgm:spPr/>
    </dgm:pt>
  </dgm:ptLst>
  <dgm:cxnLst>
    <dgm:cxn modelId="{B9ED7620-5734-4756-ABDF-93002642F9D7}" srcId="{A0435CF4-8F77-43E0-9204-8843DF5ACE2B}" destId="{62B6FD72-7754-4EB2-BD2E-C28EDA43FA08}" srcOrd="1" destOrd="0" parTransId="{A5407125-1CD5-4586-B63F-C8FF0CA54C86}" sibTransId="{7F2B8E23-67FE-4786-A9E4-83F3D804A9C5}"/>
    <dgm:cxn modelId="{5BC83C41-27FB-49FF-B7FD-6F99E4EAEB8F}" type="presOf" srcId="{140F3C50-4DAA-4120-AE37-668833B19454}" destId="{9BBD59D7-B617-44CA-85B9-33A382F84B86}" srcOrd="0" destOrd="0" presId="urn:microsoft.com/office/officeart/2005/8/layout/process4"/>
    <dgm:cxn modelId="{01B92169-8E4B-4359-89C7-BF338E667734}" srcId="{A0435CF4-8F77-43E0-9204-8843DF5ACE2B}" destId="{140F3C50-4DAA-4120-AE37-668833B19454}" srcOrd="2" destOrd="0" parTransId="{3E779363-5371-4C56-BED0-48C712F95F17}" sibTransId="{6DF85C89-5DCA-4E8F-BEE6-AAB15496B637}"/>
    <dgm:cxn modelId="{3F49BF50-A77D-4A8C-810B-B68135D2E642}" type="presOf" srcId="{F32E367B-283A-4630-9496-9911ACF9A3D5}" destId="{0B3A71EB-FC0F-4090-B56A-E5333A3F03EA}" srcOrd="0" destOrd="0" presId="urn:microsoft.com/office/officeart/2005/8/layout/process4"/>
    <dgm:cxn modelId="{7311EE55-6DCA-40DC-87E0-B54C55D9276F}" type="presOf" srcId="{A0435CF4-8F77-43E0-9204-8843DF5ACE2B}" destId="{54A8BD3A-730F-44D8-B83F-30F17AA8815E}" srcOrd="1" destOrd="0" presId="urn:microsoft.com/office/officeart/2005/8/layout/process4"/>
    <dgm:cxn modelId="{A8010A79-CBF0-44FB-8236-6E30642C686E}" srcId="{A0435CF4-8F77-43E0-9204-8843DF5ACE2B}" destId="{F32E367B-283A-4630-9496-9911ACF9A3D5}" srcOrd="4" destOrd="0" parTransId="{D201FE28-67AB-4780-857C-127FC59D753B}" sibTransId="{443C2CB8-66C4-403D-AE5B-5577FA98025F}"/>
    <dgm:cxn modelId="{EDA07D59-F5D9-472B-A1C6-9FBB9DF6FFDB}" type="presOf" srcId="{A0435CF4-8F77-43E0-9204-8843DF5ACE2B}" destId="{A3582A99-61CB-439A-9805-4F505B4D8B13}" srcOrd="0" destOrd="0" presId="urn:microsoft.com/office/officeart/2005/8/layout/process4"/>
    <dgm:cxn modelId="{6AB12C7A-F92B-4FB8-8476-D9D5DF57E460}" srcId="{A0435CF4-8F77-43E0-9204-8843DF5ACE2B}" destId="{538670C1-DA18-4AA0-BF9A-D639F22BD970}" srcOrd="3" destOrd="0" parTransId="{D7864A49-39E7-4083-A625-D56E5075F612}" sibTransId="{90BE3DE0-B6F6-4A4E-9281-199FC62F0BCF}"/>
    <dgm:cxn modelId="{C7092C7F-D92D-414B-B982-B7AA478DB56C}" type="presOf" srcId="{4D9EFE03-51EB-4258-92DF-4787C4A7248A}" destId="{92614111-3DCB-4D2F-A3F3-F4A119CCAFDE}" srcOrd="0" destOrd="0" presId="urn:microsoft.com/office/officeart/2005/8/layout/process4"/>
    <dgm:cxn modelId="{0AB46899-4BB2-48CD-A24F-34C583889616}" type="presOf" srcId="{BBEB9247-C6AD-4559-A502-180EFA4823F9}" destId="{2A1E6ED0-B3EF-42C0-8086-21E5D8FFE07F}" srcOrd="0" destOrd="0" presId="urn:microsoft.com/office/officeart/2005/8/layout/process4"/>
    <dgm:cxn modelId="{99BA44C9-943B-402E-95BD-FB53B895AA05}" type="presOf" srcId="{62B6FD72-7754-4EB2-BD2E-C28EDA43FA08}" destId="{B51B1965-4768-4EBD-8F99-746877685178}" srcOrd="0" destOrd="0" presId="urn:microsoft.com/office/officeart/2005/8/layout/process4"/>
    <dgm:cxn modelId="{B26FC1D1-4058-4714-A636-87C5C919930F}" srcId="{BBEB9247-C6AD-4559-A502-180EFA4823F9}" destId="{A0435CF4-8F77-43E0-9204-8843DF5ACE2B}" srcOrd="0" destOrd="0" parTransId="{8DD7B5CA-5295-461C-A74F-B5B6EE5C379B}" sibTransId="{409E4827-18ED-45A3-A38D-2CA5533B914A}"/>
    <dgm:cxn modelId="{7DC303DF-52BD-4B6A-AA4B-8D67310D8C36}" srcId="{A0435CF4-8F77-43E0-9204-8843DF5ACE2B}" destId="{533A2544-B8C8-44D4-95F2-410080AA79D0}" srcOrd="0" destOrd="0" parTransId="{A52B1AF7-061F-43A6-9EBE-895D20B707E7}" sibTransId="{256B6967-8357-4183-84C7-A0887BF57851}"/>
    <dgm:cxn modelId="{EB3637E5-1CFB-4ACF-AEF3-130894609A76}" srcId="{BBEB9247-C6AD-4559-A502-180EFA4823F9}" destId="{4D9EFE03-51EB-4258-92DF-4787C4A7248A}" srcOrd="1" destOrd="0" parTransId="{40564D35-E1CF-4357-98C7-28357E5CACE6}" sibTransId="{8D44B25C-F280-4BCA-9195-C2B788AAEDB9}"/>
    <dgm:cxn modelId="{EB04B4F2-5990-4834-A16E-5CD6FDE212BF}" type="presOf" srcId="{538670C1-DA18-4AA0-BF9A-D639F22BD970}" destId="{5B0C739D-4782-4964-98A0-3630FD5F829A}" srcOrd="0" destOrd="0" presId="urn:microsoft.com/office/officeart/2005/8/layout/process4"/>
    <dgm:cxn modelId="{F5213FFE-70E4-479C-A6F3-62C5FB3E5EE1}" type="presOf" srcId="{533A2544-B8C8-44D4-95F2-410080AA79D0}" destId="{1692FD21-2105-442C-BBE4-1D4055B055CC}" srcOrd="0" destOrd="0" presId="urn:microsoft.com/office/officeart/2005/8/layout/process4"/>
    <dgm:cxn modelId="{2277F123-C71D-4732-A473-F49C3FB15969}" type="presParOf" srcId="{2A1E6ED0-B3EF-42C0-8086-21E5D8FFE07F}" destId="{20F605B1-5C59-4DB9-8F1F-E5B7B15ABBC0}" srcOrd="0" destOrd="0" presId="urn:microsoft.com/office/officeart/2005/8/layout/process4"/>
    <dgm:cxn modelId="{D44FB0FB-97DF-43F7-A5AF-064F10E1F1BB}" type="presParOf" srcId="{20F605B1-5C59-4DB9-8F1F-E5B7B15ABBC0}" destId="{92614111-3DCB-4D2F-A3F3-F4A119CCAFDE}" srcOrd="0" destOrd="0" presId="urn:microsoft.com/office/officeart/2005/8/layout/process4"/>
    <dgm:cxn modelId="{BDACDBD7-FD54-430F-A1FA-19A73C544BED}" type="presParOf" srcId="{2A1E6ED0-B3EF-42C0-8086-21E5D8FFE07F}" destId="{E367F855-242C-430E-85B0-A030BF7B6BF4}" srcOrd="1" destOrd="0" presId="urn:microsoft.com/office/officeart/2005/8/layout/process4"/>
    <dgm:cxn modelId="{75B8B9AB-D13D-43A0-8314-6786088DD371}" type="presParOf" srcId="{2A1E6ED0-B3EF-42C0-8086-21E5D8FFE07F}" destId="{F69369CC-A1B4-4222-8E1F-5AA9B90D5EC2}" srcOrd="2" destOrd="0" presId="urn:microsoft.com/office/officeart/2005/8/layout/process4"/>
    <dgm:cxn modelId="{1E2E1131-5753-4A57-84A9-20C3BBE572DF}" type="presParOf" srcId="{F69369CC-A1B4-4222-8E1F-5AA9B90D5EC2}" destId="{A3582A99-61CB-439A-9805-4F505B4D8B13}" srcOrd="0" destOrd="0" presId="urn:microsoft.com/office/officeart/2005/8/layout/process4"/>
    <dgm:cxn modelId="{6967A18B-1A09-44EF-95C0-DF7C1AC587C6}" type="presParOf" srcId="{F69369CC-A1B4-4222-8E1F-5AA9B90D5EC2}" destId="{54A8BD3A-730F-44D8-B83F-30F17AA8815E}" srcOrd="1" destOrd="0" presId="urn:microsoft.com/office/officeart/2005/8/layout/process4"/>
    <dgm:cxn modelId="{67432842-4F00-4BFD-8F52-961E08FB9091}" type="presParOf" srcId="{F69369CC-A1B4-4222-8E1F-5AA9B90D5EC2}" destId="{84C166B2-01FD-45BB-AAD7-F082F9F13013}" srcOrd="2" destOrd="0" presId="urn:microsoft.com/office/officeart/2005/8/layout/process4"/>
    <dgm:cxn modelId="{E64765A6-675C-4BEA-A5D5-4203410846DA}" type="presParOf" srcId="{84C166B2-01FD-45BB-AAD7-F082F9F13013}" destId="{1692FD21-2105-442C-BBE4-1D4055B055CC}" srcOrd="0" destOrd="0" presId="urn:microsoft.com/office/officeart/2005/8/layout/process4"/>
    <dgm:cxn modelId="{E9279332-3F4E-4CD9-88B3-C24E6A826756}" type="presParOf" srcId="{84C166B2-01FD-45BB-AAD7-F082F9F13013}" destId="{B51B1965-4768-4EBD-8F99-746877685178}" srcOrd="1" destOrd="0" presId="urn:microsoft.com/office/officeart/2005/8/layout/process4"/>
    <dgm:cxn modelId="{AF9304CA-6F08-4243-8578-A08E1E344A56}" type="presParOf" srcId="{84C166B2-01FD-45BB-AAD7-F082F9F13013}" destId="{9BBD59D7-B617-44CA-85B9-33A382F84B86}" srcOrd="2" destOrd="0" presId="urn:microsoft.com/office/officeart/2005/8/layout/process4"/>
    <dgm:cxn modelId="{0CEEAE40-05A3-4276-8B78-888130FC766D}" type="presParOf" srcId="{84C166B2-01FD-45BB-AAD7-F082F9F13013}" destId="{5B0C739D-4782-4964-98A0-3630FD5F829A}" srcOrd="3" destOrd="0" presId="urn:microsoft.com/office/officeart/2005/8/layout/process4"/>
    <dgm:cxn modelId="{52B26A49-86A9-43A5-B52D-F8BE326BBF6A}" type="presParOf" srcId="{84C166B2-01FD-45BB-AAD7-F082F9F13013}" destId="{0B3A71EB-FC0F-4090-B56A-E5333A3F03EA}" srcOrd="4"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6AE5BD-10E0-4267-9AF7-02EDDCA2C16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6CA5A7-B79C-4A48-BD4C-DEB4E5F2DF0D}">
      <dgm:prSet/>
      <dgm:spPr/>
      <dgm:t>
        <a:bodyPr/>
        <a:lstStyle/>
        <a:p>
          <a:pPr>
            <a:lnSpc>
              <a:spcPct val="100000"/>
            </a:lnSpc>
          </a:pPr>
          <a:r>
            <a:rPr lang="en-US"/>
            <a:t>Purpose</a:t>
          </a:r>
        </a:p>
      </dgm:t>
    </dgm:pt>
    <dgm:pt modelId="{F6CCB03E-82A6-4D11-82EE-158F22001F48}" type="parTrans" cxnId="{E582A5C5-BD6D-4A58-93A0-937FC947B29C}">
      <dgm:prSet/>
      <dgm:spPr/>
      <dgm:t>
        <a:bodyPr/>
        <a:lstStyle/>
        <a:p>
          <a:endParaRPr lang="en-US"/>
        </a:p>
      </dgm:t>
    </dgm:pt>
    <dgm:pt modelId="{47D442A5-D0F2-485E-8798-4C8CA0304D55}" type="sibTrans" cxnId="{E582A5C5-BD6D-4A58-93A0-937FC947B29C}">
      <dgm:prSet/>
      <dgm:spPr/>
      <dgm:t>
        <a:bodyPr/>
        <a:lstStyle/>
        <a:p>
          <a:endParaRPr lang="en-US"/>
        </a:p>
      </dgm:t>
    </dgm:pt>
    <dgm:pt modelId="{6FDFF71F-02AF-48A6-A421-AB7F4F50D8D4}">
      <dgm:prSet/>
      <dgm:spPr/>
      <dgm:t>
        <a:bodyPr/>
        <a:lstStyle/>
        <a:p>
          <a:pPr>
            <a:lnSpc>
              <a:spcPct val="100000"/>
            </a:lnSpc>
          </a:pPr>
          <a:r>
            <a:rPr lang="en-US" dirty="0"/>
            <a:t>Network Segmentation: Put camera on isolated VLAN with nothing except PC running OBS</a:t>
          </a:r>
        </a:p>
      </dgm:t>
    </dgm:pt>
    <dgm:pt modelId="{1157001B-E71B-4A47-AAB8-C3EF3964AE5E}" type="parTrans" cxnId="{219799DD-F4EA-4CCB-8E64-81D89067D918}">
      <dgm:prSet/>
      <dgm:spPr/>
      <dgm:t>
        <a:bodyPr/>
        <a:lstStyle/>
        <a:p>
          <a:endParaRPr lang="en-US"/>
        </a:p>
      </dgm:t>
    </dgm:pt>
    <dgm:pt modelId="{7DB78988-C099-41F5-B825-E1200FFDFA2E}" type="sibTrans" cxnId="{219799DD-F4EA-4CCB-8E64-81D89067D918}">
      <dgm:prSet/>
      <dgm:spPr/>
      <dgm:t>
        <a:bodyPr/>
        <a:lstStyle/>
        <a:p>
          <a:endParaRPr lang="en-US"/>
        </a:p>
      </dgm:t>
    </dgm:pt>
    <dgm:pt modelId="{E358766B-6ADD-4573-8BE6-A22392901D69}">
      <dgm:prSet/>
      <dgm:spPr/>
      <dgm:t>
        <a:bodyPr/>
        <a:lstStyle/>
        <a:p>
          <a:pPr>
            <a:lnSpc>
              <a:spcPct val="100000"/>
            </a:lnSpc>
          </a:pPr>
          <a:r>
            <a:rPr lang="en-US" dirty="0"/>
            <a:t>Firewall Policy: Restrict camera access to internet and other VLANs</a:t>
          </a:r>
        </a:p>
      </dgm:t>
    </dgm:pt>
    <dgm:pt modelId="{62892D18-BBB6-4746-B331-AD7EB4BEA7D6}" type="parTrans" cxnId="{7DBC7CA9-DA50-4141-B740-6CC85630BDE5}">
      <dgm:prSet/>
      <dgm:spPr/>
      <dgm:t>
        <a:bodyPr/>
        <a:lstStyle/>
        <a:p>
          <a:endParaRPr lang="en-US"/>
        </a:p>
      </dgm:t>
    </dgm:pt>
    <dgm:pt modelId="{9DE80BA1-5204-4308-B57E-8ACB16B08CAD}" type="sibTrans" cxnId="{7DBC7CA9-DA50-4141-B740-6CC85630BDE5}">
      <dgm:prSet/>
      <dgm:spPr/>
      <dgm:t>
        <a:bodyPr/>
        <a:lstStyle/>
        <a:p>
          <a:endParaRPr lang="en-US"/>
        </a:p>
      </dgm:t>
    </dgm:pt>
    <dgm:pt modelId="{61EF777C-C532-4C8F-ACA7-6419D06B0212}">
      <dgm:prSet/>
      <dgm:spPr/>
      <dgm:t>
        <a:bodyPr/>
        <a:lstStyle/>
        <a:p>
          <a:pPr>
            <a:lnSpc>
              <a:spcPct val="100000"/>
            </a:lnSpc>
          </a:pPr>
          <a:r>
            <a:rPr lang="en-US" dirty="0"/>
            <a:t>DHCP/DNS Control: Reserved static lease for camera so RTSP URL and OBS source never changed</a:t>
          </a:r>
        </a:p>
      </dgm:t>
    </dgm:pt>
    <dgm:pt modelId="{8B0DF17A-1C14-44CC-8DCD-A6291DD74842}" type="parTrans" cxnId="{31E9FACE-359B-4532-B3F5-9004777A72C0}">
      <dgm:prSet/>
      <dgm:spPr/>
      <dgm:t>
        <a:bodyPr/>
        <a:lstStyle/>
        <a:p>
          <a:endParaRPr lang="en-US"/>
        </a:p>
      </dgm:t>
    </dgm:pt>
    <dgm:pt modelId="{20AAAB00-6AC5-47F9-9CF0-40723D53898C}" type="sibTrans" cxnId="{31E9FACE-359B-4532-B3F5-9004777A72C0}">
      <dgm:prSet/>
      <dgm:spPr/>
      <dgm:t>
        <a:bodyPr/>
        <a:lstStyle/>
        <a:p>
          <a:endParaRPr lang="en-US"/>
        </a:p>
      </dgm:t>
    </dgm:pt>
    <dgm:pt modelId="{1ED9A421-5D98-4DD9-95B0-58BE9B96B2C6}">
      <dgm:prSet/>
      <dgm:spPr/>
      <dgm:t>
        <a:bodyPr/>
        <a:lstStyle/>
        <a:p>
          <a:pPr>
            <a:lnSpc>
              <a:spcPct val="100000"/>
            </a:lnSpc>
          </a:pPr>
          <a:r>
            <a:rPr lang="en-US" dirty="0" err="1"/>
            <a:t>WireGuard</a:t>
          </a:r>
          <a:r>
            <a:rPr lang="en-US" dirty="0"/>
            <a:t> VPN: Created a </a:t>
          </a:r>
          <a:r>
            <a:rPr lang="en-US" dirty="0" err="1"/>
            <a:t>WireGuard</a:t>
          </a:r>
          <a:r>
            <a:rPr lang="en-US" dirty="0"/>
            <a:t> profile for my phone to reach the LAN privately and </a:t>
          </a:r>
          <a:r>
            <a:rPr lang="en-US" dirty="0" err="1"/>
            <a:t>securiely</a:t>
          </a:r>
          <a:endParaRPr lang="en-US" dirty="0"/>
        </a:p>
      </dgm:t>
    </dgm:pt>
    <dgm:pt modelId="{31BD5E1B-9BA6-4411-A73F-A55A89E0716E}" type="parTrans" cxnId="{B0EEA71D-2DC3-4C94-9297-E8B08C8E71B2}">
      <dgm:prSet/>
      <dgm:spPr/>
      <dgm:t>
        <a:bodyPr/>
        <a:lstStyle/>
        <a:p>
          <a:endParaRPr lang="en-US"/>
        </a:p>
      </dgm:t>
    </dgm:pt>
    <dgm:pt modelId="{187BFD4C-8982-4D08-907D-B6EDBD5D8425}" type="sibTrans" cxnId="{B0EEA71D-2DC3-4C94-9297-E8B08C8E71B2}">
      <dgm:prSet/>
      <dgm:spPr/>
      <dgm:t>
        <a:bodyPr/>
        <a:lstStyle/>
        <a:p>
          <a:endParaRPr lang="en-US"/>
        </a:p>
      </dgm:t>
    </dgm:pt>
    <dgm:pt modelId="{C7ED7A78-935C-48F4-B2B2-62799C10467B}">
      <dgm:prSet/>
      <dgm:spPr/>
      <dgm:t>
        <a:bodyPr/>
        <a:lstStyle/>
        <a:p>
          <a:pPr>
            <a:lnSpc>
              <a:spcPct val="100000"/>
            </a:lnSpc>
          </a:pPr>
          <a:r>
            <a:rPr lang="en-US"/>
            <a:t>Key Settings</a:t>
          </a:r>
        </a:p>
      </dgm:t>
    </dgm:pt>
    <dgm:pt modelId="{6E0DA243-5E7A-4E02-B263-5F0E719FFD20}" type="parTrans" cxnId="{7324EB5B-9CFD-4D57-BB2F-7718B32B1B18}">
      <dgm:prSet/>
      <dgm:spPr/>
      <dgm:t>
        <a:bodyPr/>
        <a:lstStyle/>
        <a:p>
          <a:endParaRPr lang="en-US"/>
        </a:p>
      </dgm:t>
    </dgm:pt>
    <dgm:pt modelId="{5D774777-28F5-4E74-8EEC-609F8ED9BBC7}" type="sibTrans" cxnId="{7324EB5B-9CFD-4D57-BB2F-7718B32B1B18}">
      <dgm:prSet/>
      <dgm:spPr/>
      <dgm:t>
        <a:bodyPr/>
        <a:lstStyle/>
        <a:p>
          <a:endParaRPr lang="en-US"/>
        </a:p>
      </dgm:t>
    </dgm:pt>
    <dgm:pt modelId="{E4C1F900-32B1-41F3-AC6E-C83F21AA3350}">
      <dgm:prSet/>
      <dgm:spPr/>
      <dgm:t>
        <a:bodyPr/>
        <a:lstStyle/>
        <a:p>
          <a:pPr>
            <a:lnSpc>
              <a:spcPct val="100000"/>
            </a:lnSpc>
          </a:pPr>
          <a:r>
            <a:rPr lang="en-US"/>
            <a:t>Network: Separate VLAN for home surveillance network, DHCP reservation</a:t>
          </a:r>
        </a:p>
      </dgm:t>
    </dgm:pt>
    <dgm:pt modelId="{06BCD6AC-18F0-4BB8-809D-C677ECA087CF}" type="parTrans" cxnId="{D3607191-249C-4DDE-A6F8-958D27995726}">
      <dgm:prSet/>
      <dgm:spPr/>
      <dgm:t>
        <a:bodyPr/>
        <a:lstStyle/>
        <a:p>
          <a:endParaRPr lang="en-US"/>
        </a:p>
      </dgm:t>
    </dgm:pt>
    <dgm:pt modelId="{1D15A4D0-34CF-4A47-959F-8FFBFF0276CB}" type="sibTrans" cxnId="{D3607191-249C-4DDE-A6F8-958D27995726}">
      <dgm:prSet/>
      <dgm:spPr/>
      <dgm:t>
        <a:bodyPr/>
        <a:lstStyle/>
        <a:p>
          <a:endParaRPr lang="en-US"/>
        </a:p>
      </dgm:t>
    </dgm:pt>
    <dgm:pt modelId="{298373C7-0E83-4759-A8D7-42B71EE78EEF}">
      <dgm:prSet/>
      <dgm:spPr/>
      <dgm:t>
        <a:bodyPr/>
        <a:lstStyle/>
        <a:p>
          <a:pPr>
            <a:lnSpc>
              <a:spcPct val="100000"/>
            </a:lnSpc>
          </a:pPr>
          <a:r>
            <a:rPr lang="en-US" dirty="0"/>
            <a:t>Firewall: Blocking all connections from camera to WAN (except to </a:t>
          </a:r>
          <a:r>
            <a:rPr lang="en-US" dirty="0" err="1"/>
            <a:t>ntp</a:t>
          </a:r>
          <a:r>
            <a:rPr lang="en-US" dirty="0"/>
            <a:t> server), block all connections from surveillance network to other networks and vise versa, block all access to camera from WAN.</a:t>
          </a:r>
        </a:p>
      </dgm:t>
    </dgm:pt>
    <dgm:pt modelId="{E52269D8-AD6D-44AA-8D6E-6999DDF153C7}" type="parTrans" cxnId="{AA33906C-1AFC-454F-ACAC-0A0B1E559DDB}">
      <dgm:prSet/>
      <dgm:spPr/>
      <dgm:t>
        <a:bodyPr/>
        <a:lstStyle/>
        <a:p>
          <a:endParaRPr lang="en-US"/>
        </a:p>
      </dgm:t>
    </dgm:pt>
    <dgm:pt modelId="{CB112E9A-E4A1-49C1-A7AF-A6C3C8737DDF}" type="sibTrans" cxnId="{AA33906C-1AFC-454F-ACAC-0A0B1E559DDB}">
      <dgm:prSet/>
      <dgm:spPr/>
      <dgm:t>
        <a:bodyPr/>
        <a:lstStyle/>
        <a:p>
          <a:endParaRPr lang="en-US"/>
        </a:p>
      </dgm:t>
    </dgm:pt>
    <dgm:pt modelId="{E7AACC20-02A5-4F8F-B35A-5EC14B1E1989}" type="pres">
      <dgm:prSet presAssocID="{926AE5BD-10E0-4267-9AF7-02EDDCA2C168}" presName="root" presStyleCnt="0">
        <dgm:presLayoutVars>
          <dgm:dir/>
          <dgm:resizeHandles val="exact"/>
        </dgm:presLayoutVars>
      </dgm:prSet>
      <dgm:spPr/>
    </dgm:pt>
    <dgm:pt modelId="{FA30E5A3-A577-448B-8FAA-F99071ADAA67}" type="pres">
      <dgm:prSet presAssocID="{626CA5A7-B79C-4A48-BD4C-DEB4E5F2DF0D}" presName="compNode" presStyleCnt="0"/>
      <dgm:spPr/>
    </dgm:pt>
    <dgm:pt modelId="{5A5C52C1-F7F4-47F4-8AB2-4647D310086F}" type="pres">
      <dgm:prSet presAssocID="{626CA5A7-B79C-4A48-BD4C-DEB4E5F2DF0D}" presName="bgRect" presStyleLbl="bgShp" presStyleIdx="0" presStyleCnt="2" custScaleY="124234"/>
      <dgm:spPr/>
    </dgm:pt>
    <dgm:pt modelId="{707FCD4D-8049-41FA-8FBC-5F577E64CE3D}" type="pres">
      <dgm:prSet presAssocID="{626CA5A7-B79C-4A48-BD4C-DEB4E5F2DF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B9312A25-0014-479A-AE72-D80F8F38A1FC}" type="pres">
      <dgm:prSet presAssocID="{626CA5A7-B79C-4A48-BD4C-DEB4E5F2DF0D}" presName="spaceRect" presStyleCnt="0"/>
      <dgm:spPr/>
    </dgm:pt>
    <dgm:pt modelId="{BA199F63-1FA8-4853-9567-CE4A06372AC2}" type="pres">
      <dgm:prSet presAssocID="{626CA5A7-B79C-4A48-BD4C-DEB4E5F2DF0D}" presName="parTx" presStyleLbl="revTx" presStyleIdx="0" presStyleCnt="4">
        <dgm:presLayoutVars>
          <dgm:chMax val="0"/>
          <dgm:chPref val="0"/>
        </dgm:presLayoutVars>
      </dgm:prSet>
      <dgm:spPr/>
    </dgm:pt>
    <dgm:pt modelId="{3CCE9DE9-D2C7-4744-B2F5-B97D7E726F41}" type="pres">
      <dgm:prSet presAssocID="{626CA5A7-B79C-4A48-BD4C-DEB4E5F2DF0D}" presName="desTx" presStyleLbl="revTx" presStyleIdx="1" presStyleCnt="4" custScaleX="122149" custLinFactNeighborX="-11067">
        <dgm:presLayoutVars/>
      </dgm:prSet>
      <dgm:spPr/>
    </dgm:pt>
    <dgm:pt modelId="{1E59BEE3-4F09-4412-A341-A77358354810}" type="pres">
      <dgm:prSet presAssocID="{47D442A5-D0F2-485E-8798-4C8CA0304D55}" presName="sibTrans" presStyleCnt="0"/>
      <dgm:spPr/>
    </dgm:pt>
    <dgm:pt modelId="{44B51862-89FC-422B-8170-66E287430EFE}" type="pres">
      <dgm:prSet presAssocID="{C7ED7A78-935C-48F4-B2B2-62799C10467B}" presName="compNode" presStyleCnt="0"/>
      <dgm:spPr/>
    </dgm:pt>
    <dgm:pt modelId="{15D0AA78-7EF1-4659-9721-085ECD466D52}" type="pres">
      <dgm:prSet presAssocID="{C7ED7A78-935C-48F4-B2B2-62799C10467B}" presName="bgRect" presStyleLbl="bgShp" presStyleIdx="1" presStyleCnt="2"/>
      <dgm:spPr/>
    </dgm:pt>
    <dgm:pt modelId="{94150B1A-2608-4A16-BCE3-EC0AE2D9861D}" type="pres">
      <dgm:prSet presAssocID="{C7ED7A78-935C-48F4-B2B2-62799C10467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656BD71C-4BE8-4BE9-AE93-8596C89DCE0C}" type="pres">
      <dgm:prSet presAssocID="{C7ED7A78-935C-48F4-B2B2-62799C10467B}" presName="spaceRect" presStyleCnt="0"/>
      <dgm:spPr/>
    </dgm:pt>
    <dgm:pt modelId="{98F07D0A-1D2A-40F3-B15A-2F5754048D19}" type="pres">
      <dgm:prSet presAssocID="{C7ED7A78-935C-48F4-B2B2-62799C10467B}" presName="parTx" presStyleLbl="revTx" presStyleIdx="2" presStyleCnt="4">
        <dgm:presLayoutVars>
          <dgm:chMax val="0"/>
          <dgm:chPref val="0"/>
        </dgm:presLayoutVars>
      </dgm:prSet>
      <dgm:spPr/>
    </dgm:pt>
    <dgm:pt modelId="{BAD4FADD-89E7-45BF-985F-4497651FA4DF}" type="pres">
      <dgm:prSet presAssocID="{C7ED7A78-935C-48F4-B2B2-62799C10467B}" presName="desTx" presStyleLbl="revTx" presStyleIdx="3" presStyleCnt="4" custScaleX="126224" custLinFactNeighborX="-13322">
        <dgm:presLayoutVars/>
      </dgm:prSet>
      <dgm:spPr/>
    </dgm:pt>
  </dgm:ptLst>
  <dgm:cxnLst>
    <dgm:cxn modelId="{79D7671D-DFA9-4305-B9A9-99FAA1D52CD1}" type="presOf" srcId="{C7ED7A78-935C-48F4-B2B2-62799C10467B}" destId="{98F07D0A-1D2A-40F3-B15A-2F5754048D19}" srcOrd="0" destOrd="0" presId="urn:microsoft.com/office/officeart/2018/2/layout/IconVerticalSolidList"/>
    <dgm:cxn modelId="{B0EEA71D-2DC3-4C94-9297-E8B08C8E71B2}" srcId="{626CA5A7-B79C-4A48-BD4C-DEB4E5F2DF0D}" destId="{1ED9A421-5D98-4DD9-95B0-58BE9B96B2C6}" srcOrd="3" destOrd="0" parTransId="{31BD5E1B-9BA6-4411-A73F-A55A89E0716E}" sibTransId="{187BFD4C-8982-4D08-907D-B6EDBD5D8425}"/>
    <dgm:cxn modelId="{B4DA8B33-8EB3-4189-9628-457FFFD61E1E}" type="presOf" srcId="{298373C7-0E83-4759-A8D7-42B71EE78EEF}" destId="{BAD4FADD-89E7-45BF-985F-4497651FA4DF}" srcOrd="0" destOrd="1" presId="urn:microsoft.com/office/officeart/2018/2/layout/IconVerticalSolidList"/>
    <dgm:cxn modelId="{7324EB5B-9CFD-4D57-BB2F-7718B32B1B18}" srcId="{926AE5BD-10E0-4267-9AF7-02EDDCA2C168}" destId="{C7ED7A78-935C-48F4-B2B2-62799C10467B}" srcOrd="1" destOrd="0" parTransId="{6E0DA243-5E7A-4E02-B263-5F0E719FFD20}" sibTransId="{5D774777-28F5-4E74-8EEC-609F8ED9BBC7}"/>
    <dgm:cxn modelId="{AA33906C-1AFC-454F-ACAC-0A0B1E559DDB}" srcId="{C7ED7A78-935C-48F4-B2B2-62799C10467B}" destId="{298373C7-0E83-4759-A8D7-42B71EE78EEF}" srcOrd="1" destOrd="0" parTransId="{E52269D8-AD6D-44AA-8D6E-6999DDF153C7}" sibTransId="{CB112E9A-E4A1-49C1-A7AF-A6C3C8737DDF}"/>
    <dgm:cxn modelId="{85CB726F-773D-422F-B3B8-DC5321E4E711}" type="presOf" srcId="{61EF777C-C532-4C8F-ACA7-6419D06B0212}" destId="{3CCE9DE9-D2C7-4744-B2F5-B97D7E726F41}" srcOrd="0" destOrd="2" presId="urn:microsoft.com/office/officeart/2018/2/layout/IconVerticalSolidList"/>
    <dgm:cxn modelId="{1E152877-D86E-4A31-A2EF-0B2DE6215D29}" type="presOf" srcId="{926AE5BD-10E0-4267-9AF7-02EDDCA2C168}" destId="{E7AACC20-02A5-4F8F-B35A-5EC14B1E1989}" srcOrd="0" destOrd="0" presId="urn:microsoft.com/office/officeart/2018/2/layout/IconVerticalSolidList"/>
    <dgm:cxn modelId="{D3607191-249C-4DDE-A6F8-958D27995726}" srcId="{C7ED7A78-935C-48F4-B2B2-62799C10467B}" destId="{E4C1F900-32B1-41F3-AC6E-C83F21AA3350}" srcOrd="0" destOrd="0" parTransId="{06BCD6AC-18F0-4BB8-809D-C677ECA087CF}" sibTransId="{1D15A4D0-34CF-4A47-959F-8FFBFF0276CB}"/>
    <dgm:cxn modelId="{7DBC7CA9-DA50-4141-B740-6CC85630BDE5}" srcId="{626CA5A7-B79C-4A48-BD4C-DEB4E5F2DF0D}" destId="{E358766B-6ADD-4573-8BE6-A22392901D69}" srcOrd="1" destOrd="0" parTransId="{62892D18-BBB6-4746-B331-AD7EB4BEA7D6}" sibTransId="{9DE80BA1-5204-4308-B57E-8ACB16B08CAD}"/>
    <dgm:cxn modelId="{E582A5C5-BD6D-4A58-93A0-937FC947B29C}" srcId="{926AE5BD-10E0-4267-9AF7-02EDDCA2C168}" destId="{626CA5A7-B79C-4A48-BD4C-DEB4E5F2DF0D}" srcOrd="0" destOrd="0" parTransId="{F6CCB03E-82A6-4D11-82EE-158F22001F48}" sibTransId="{47D442A5-D0F2-485E-8798-4C8CA0304D55}"/>
    <dgm:cxn modelId="{31E9FACE-359B-4532-B3F5-9004777A72C0}" srcId="{626CA5A7-B79C-4A48-BD4C-DEB4E5F2DF0D}" destId="{61EF777C-C532-4C8F-ACA7-6419D06B0212}" srcOrd="2" destOrd="0" parTransId="{8B0DF17A-1C14-44CC-8DCD-A6291DD74842}" sibTransId="{20AAAB00-6AC5-47F9-9CF0-40723D53898C}"/>
    <dgm:cxn modelId="{94DA21D5-5F15-44AE-BFE5-CA5DADAE35D0}" type="presOf" srcId="{1ED9A421-5D98-4DD9-95B0-58BE9B96B2C6}" destId="{3CCE9DE9-D2C7-4744-B2F5-B97D7E726F41}" srcOrd="0" destOrd="3" presId="urn:microsoft.com/office/officeart/2018/2/layout/IconVerticalSolidList"/>
    <dgm:cxn modelId="{9CFEBAD9-E592-45CE-B136-E76A1C56CDE9}" type="presOf" srcId="{E358766B-6ADD-4573-8BE6-A22392901D69}" destId="{3CCE9DE9-D2C7-4744-B2F5-B97D7E726F41}" srcOrd="0" destOrd="1" presId="urn:microsoft.com/office/officeart/2018/2/layout/IconVerticalSolidList"/>
    <dgm:cxn modelId="{219799DD-F4EA-4CCB-8E64-81D89067D918}" srcId="{626CA5A7-B79C-4A48-BD4C-DEB4E5F2DF0D}" destId="{6FDFF71F-02AF-48A6-A421-AB7F4F50D8D4}" srcOrd="0" destOrd="0" parTransId="{1157001B-E71B-4A47-AAB8-C3EF3964AE5E}" sibTransId="{7DB78988-C099-41F5-B825-E1200FFDFA2E}"/>
    <dgm:cxn modelId="{4FB51EE5-36DF-4A85-AFC6-A9C292B940D9}" type="presOf" srcId="{626CA5A7-B79C-4A48-BD4C-DEB4E5F2DF0D}" destId="{BA199F63-1FA8-4853-9567-CE4A06372AC2}" srcOrd="0" destOrd="0" presId="urn:microsoft.com/office/officeart/2018/2/layout/IconVerticalSolidList"/>
    <dgm:cxn modelId="{611125F2-680F-4C6C-968D-2C6E7715D066}" type="presOf" srcId="{6FDFF71F-02AF-48A6-A421-AB7F4F50D8D4}" destId="{3CCE9DE9-D2C7-4744-B2F5-B97D7E726F41}" srcOrd="0" destOrd="0" presId="urn:microsoft.com/office/officeart/2018/2/layout/IconVerticalSolidList"/>
    <dgm:cxn modelId="{949154FB-C2D7-4818-97DD-27177859B4DD}" type="presOf" srcId="{E4C1F900-32B1-41F3-AC6E-C83F21AA3350}" destId="{BAD4FADD-89E7-45BF-985F-4497651FA4DF}" srcOrd="0" destOrd="0" presId="urn:microsoft.com/office/officeart/2018/2/layout/IconVerticalSolidList"/>
    <dgm:cxn modelId="{9176E368-960F-40B3-988F-46059F4A33B7}" type="presParOf" srcId="{E7AACC20-02A5-4F8F-B35A-5EC14B1E1989}" destId="{FA30E5A3-A577-448B-8FAA-F99071ADAA67}" srcOrd="0" destOrd="0" presId="urn:microsoft.com/office/officeart/2018/2/layout/IconVerticalSolidList"/>
    <dgm:cxn modelId="{C7FF1200-2F22-4C51-8AD2-FD23E36F77B6}" type="presParOf" srcId="{FA30E5A3-A577-448B-8FAA-F99071ADAA67}" destId="{5A5C52C1-F7F4-47F4-8AB2-4647D310086F}" srcOrd="0" destOrd="0" presId="urn:microsoft.com/office/officeart/2018/2/layout/IconVerticalSolidList"/>
    <dgm:cxn modelId="{861282A1-C1C0-40D0-A210-66D9D72B834E}" type="presParOf" srcId="{FA30E5A3-A577-448B-8FAA-F99071ADAA67}" destId="{707FCD4D-8049-41FA-8FBC-5F577E64CE3D}" srcOrd="1" destOrd="0" presId="urn:microsoft.com/office/officeart/2018/2/layout/IconVerticalSolidList"/>
    <dgm:cxn modelId="{7EEFC77A-DD11-42A5-ACB0-D7E7D1A6FA81}" type="presParOf" srcId="{FA30E5A3-A577-448B-8FAA-F99071ADAA67}" destId="{B9312A25-0014-479A-AE72-D80F8F38A1FC}" srcOrd="2" destOrd="0" presId="urn:microsoft.com/office/officeart/2018/2/layout/IconVerticalSolidList"/>
    <dgm:cxn modelId="{DD8AB06C-3719-4E3B-8DA5-069C68591958}" type="presParOf" srcId="{FA30E5A3-A577-448B-8FAA-F99071ADAA67}" destId="{BA199F63-1FA8-4853-9567-CE4A06372AC2}" srcOrd="3" destOrd="0" presId="urn:microsoft.com/office/officeart/2018/2/layout/IconVerticalSolidList"/>
    <dgm:cxn modelId="{A9059E5C-A58D-41B1-A44C-05C5755D6568}" type="presParOf" srcId="{FA30E5A3-A577-448B-8FAA-F99071ADAA67}" destId="{3CCE9DE9-D2C7-4744-B2F5-B97D7E726F41}" srcOrd="4" destOrd="0" presId="urn:microsoft.com/office/officeart/2018/2/layout/IconVerticalSolidList"/>
    <dgm:cxn modelId="{181B327D-BA5E-4BCE-9A19-FCFA9BBDD441}" type="presParOf" srcId="{E7AACC20-02A5-4F8F-B35A-5EC14B1E1989}" destId="{1E59BEE3-4F09-4412-A341-A77358354810}" srcOrd="1" destOrd="0" presId="urn:microsoft.com/office/officeart/2018/2/layout/IconVerticalSolidList"/>
    <dgm:cxn modelId="{E3CE2177-A6C8-4526-9842-09C1EF94F311}" type="presParOf" srcId="{E7AACC20-02A5-4F8F-B35A-5EC14B1E1989}" destId="{44B51862-89FC-422B-8170-66E287430EFE}" srcOrd="2" destOrd="0" presId="urn:microsoft.com/office/officeart/2018/2/layout/IconVerticalSolidList"/>
    <dgm:cxn modelId="{CBF91082-D3F7-473D-A45B-F988BADFDF1D}" type="presParOf" srcId="{44B51862-89FC-422B-8170-66E287430EFE}" destId="{15D0AA78-7EF1-4659-9721-085ECD466D52}" srcOrd="0" destOrd="0" presId="urn:microsoft.com/office/officeart/2018/2/layout/IconVerticalSolidList"/>
    <dgm:cxn modelId="{5098D6F2-B683-4A3B-84D1-75C2308FAD69}" type="presParOf" srcId="{44B51862-89FC-422B-8170-66E287430EFE}" destId="{94150B1A-2608-4A16-BCE3-EC0AE2D9861D}" srcOrd="1" destOrd="0" presId="urn:microsoft.com/office/officeart/2018/2/layout/IconVerticalSolidList"/>
    <dgm:cxn modelId="{727278CC-F575-48D3-A36F-979E3642CDC1}" type="presParOf" srcId="{44B51862-89FC-422B-8170-66E287430EFE}" destId="{656BD71C-4BE8-4BE9-AE93-8596C89DCE0C}" srcOrd="2" destOrd="0" presId="urn:microsoft.com/office/officeart/2018/2/layout/IconVerticalSolidList"/>
    <dgm:cxn modelId="{8FAD2E88-6540-43A2-98CB-4E1BFC6C6EC8}" type="presParOf" srcId="{44B51862-89FC-422B-8170-66E287430EFE}" destId="{98F07D0A-1D2A-40F3-B15A-2F5754048D19}" srcOrd="3" destOrd="0" presId="urn:microsoft.com/office/officeart/2018/2/layout/IconVerticalSolidList"/>
    <dgm:cxn modelId="{4B4B0118-953E-4EDB-AEDC-9A71AE2A1069}" type="presParOf" srcId="{44B51862-89FC-422B-8170-66E287430EFE}" destId="{BAD4FADD-89E7-45BF-985F-4497651FA4D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86B3B7-AAFE-4D3A-8C58-FCFF48ECCA15}"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EB92C4E-DCA1-4156-96A1-9E3786C327EA}">
      <dgm:prSet/>
      <dgm:spPr/>
      <dgm:t>
        <a:bodyPr/>
        <a:lstStyle/>
        <a:p>
          <a:pPr>
            <a:lnSpc>
              <a:spcPct val="100000"/>
            </a:lnSpc>
            <a:defRPr b="1"/>
          </a:pPr>
          <a:r>
            <a:rPr lang="en-US"/>
            <a:t>Overview</a:t>
          </a:r>
        </a:p>
      </dgm:t>
    </dgm:pt>
    <dgm:pt modelId="{50E2C068-2DCE-4CC0-9E3F-B1C57C9A6170}" type="parTrans" cxnId="{4ABD2093-BAE5-4244-BA11-DE593873FC3B}">
      <dgm:prSet/>
      <dgm:spPr/>
      <dgm:t>
        <a:bodyPr/>
        <a:lstStyle/>
        <a:p>
          <a:endParaRPr lang="en-US"/>
        </a:p>
      </dgm:t>
    </dgm:pt>
    <dgm:pt modelId="{9A3077F7-1A43-4D91-832B-D31BFEC207BF}" type="sibTrans" cxnId="{4ABD2093-BAE5-4244-BA11-DE593873FC3B}">
      <dgm:prSet/>
      <dgm:spPr/>
      <dgm:t>
        <a:bodyPr/>
        <a:lstStyle/>
        <a:p>
          <a:endParaRPr lang="en-US"/>
        </a:p>
      </dgm:t>
    </dgm:pt>
    <dgm:pt modelId="{26E6C5E9-5ACF-46D7-89BC-E00E6859E46A}">
      <dgm:prSet/>
      <dgm:spPr/>
      <dgm:t>
        <a:bodyPr/>
        <a:lstStyle/>
        <a:p>
          <a:pPr>
            <a:lnSpc>
              <a:spcPct val="100000"/>
            </a:lnSpc>
          </a:pPr>
          <a:r>
            <a:rPr lang="en-US"/>
            <a:t>Free, open-source recorder and streamer</a:t>
          </a:r>
        </a:p>
      </dgm:t>
    </dgm:pt>
    <dgm:pt modelId="{99BE73F3-2029-479F-9293-28BBEF2DDA4D}" type="parTrans" cxnId="{08B27D30-30C2-4DB7-B405-ADC08D257AAB}">
      <dgm:prSet/>
      <dgm:spPr/>
      <dgm:t>
        <a:bodyPr/>
        <a:lstStyle/>
        <a:p>
          <a:endParaRPr lang="en-US"/>
        </a:p>
      </dgm:t>
    </dgm:pt>
    <dgm:pt modelId="{C460FB32-3704-418D-A243-DD6047CBD7B4}" type="sibTrans" cxnId="{08B27D30-30C2-4DB7-B405-ADC08D257AAB}">
      <dgm:prSet/>
      <dgm:spPr/>
      <dgm:t>
        <a:bodyPr/>
        <a:lstStyle/>
        <a:p>
          <a:endParaRPr lang="en-US"/>
        </a:p>
      </dgm:t>
    </dgm:pt>
    <dgm:pt modelId="{69810A33-E10F-4A31-B465-21D49A839C1E}">
      <dgm:prSet/>
      <dgm:spPr/>
      <dgm:t>
        <a:bodyPr/>
        <a:lstStyle/>
        <a:p>
          <a:pPr>
            <a:lnSpc>
              <a:spcPct val="100000"/>
            </a:lnSpc>
          </a:pPr>
          <a:r>
            <a:rPr lang="en-US"/>
            <a:t>Can ingest RTSP feeds, screen recordings, media files, web browsers, audio inputs, and more</a:t>
          </a:r>
        </a:p>
      </dgm:t>
    </dgm:pt>
    <dgm:pt modelId="{E71B9E6C-3B10-4766-9458-E47445DBE8C8}" type="parTrans" cxnId="{AD1A962C-8DAB-4B08-B3C5-0088738577BF}">
      <dgm:prSet/>
      <dgm:spPr/>
      <dgm:t>
        <a:bodyPr/>
        <a:lstStyle/>
        <a:p>
          <a:endParaRPr lang="en-US"/>
        </a:p>
      </dgm:t>
    </dgm:pt>
    <dgm:pt modelId="{3CCDD372-FD6F-411F-BDDB-6D951F577515}" type="sibTrans" cxnId="{AD1A962C-8DAB-4B08-B3C5-0088738577BF}">
      <dgm:prSet/>
      <dgm:spPr/>
      <dgm:t>
        <a:bodyPr/>
        <a:lstStyle/>
        <a:p>
          <a:endParaRPr lang="en-US"/>
        </a:p>
      </dgm:t>
    </dgm:pt>
    <dgm:pt modelId="{4DECBE76-53BD-4EDC-AF18-80050D0F69C4}">
      <dgm:prSet/>
      <dgm:spPr/>
      <dgm:t>
        <a:bodyPr/>
        <a:lstStyle/>
        <a:p>
          <a:pPr>
            <a:lnSpc>
              <a:spcPct val="100000"/>
            </a:lnSpc>
          </a:pPr>
          <a:r>
            <a:rPr lang="en-US"/>
            <a:t>Allows plugins and has the option to stream, edit, and record source content</a:t>
          </a:r>
        </a:p>
      </dgm:t>
    </dgm:pt>
    <dgm:pt modelId="{86AACCA6-C85B-4EBF-976C-28B4043DF627}" type="parTrans" cxnId="{8F242A10-1751-4D02-85A2-A54A9A6DC7FB}">
      <dgm:prSet/>
      <dgm:spPr/>
      <dgm:t>
        <a:bodyPr/>
        <a:lstStyle/>
        <a:p>
          <a:endParaRPr lang="en-US"/>
        </a:p>
      </dgm:t>
    </dgm:pt>
    <dgm:pt modelId="{A50C38D5-687B-4105-AD77-E6609EB829BE}" type="sibTrans" cxnId="{8F242A10-1751-4D02-85A2-A54A9A6DC7FB}">
      <dgm:prSet/>
      <dgm:spPr/>
      <dgm:t>
        <a:bodyPr/>
        <a:lstStyle/>
        <a:p>
          <a:endParaRPr lang="en-US"/>
        </a:p>
      </dgm:t>
    </dgm:pt>
    <dgm:pt modelId="{6BFC982D-4114-42A5-9510-1B70FFD88676}">
      <dgm:prSet/>
      <dgm:spPr/>
      <dgm:t>
        <a:bodyPr/>
        <a:lstStyle/>
        <a:p>
          <a:pPr>
            <a:lnSpc>
              <a:spcPct val="100000"/>
            </a:lnSpc>
            <a:defRPr b="1"/>
          </a:pPr>
          <a:r>
            <a:rPr lang="en-US"/>
            <a:t>Why It Was Chosen</a:t>
          </a:r>
        </a:p>
      </dgm:t>
    </dgm:pt>
    <dgm:pt modelId="{466DA33E-69DD-4597-A052-10F390FDF884}" type="parTrans" cxnId="{1753BB78-6B84-48F5-A432-B2DACFED2599}">
      <dgm:prSet/>
      <dgm:spPr/>
      <dgm:t>
        <a:bodyPr/>
        <a:lstStyle/>
        <a:p>
          <a:endParaRPr lang="en-US"/>
        </a:p>
      </dgm:t>
    </dgm:pt>
    <dgm:pt modelId="{872AF76B-B2BF-405C-855A-E4ABF1EFB40F}" type="sibTrans" cxnId="{1753BB78-6B84-48F5-A432-B2DACFED2599}">
      <dgm:prSet/>
      <dgm:spPr/>
      <dgm:t>
        <a:bodyPr/>
        <a:lstStyle/>
        <a:p>
          <a:endParaRPr lang="en-US"/>
        </a:p>
      </dgm:t>
    </dgm:pt>
    <dgm:pt modelId="{910061F4-65B2-4210-B741-DB49594152CD}">
      <dgm:prSet/>
      <dgm:spPr/>
      <dgm:t>
        <a:bodyPr/>
        <a:lstStyle/>
        <a:p>
          <a:pPr>
            <a:lnSpc>
              <a:spcPct val="100000"/>
            </a:lnSpc>
          </a:pPr>
          <a:r>
            <a:rPr lang="en-US"/>
            <a:t>Easy to use with a small number of camera</a:t>
          </a:r>
        </a:p>
      </dgm:t>
    </dgm:pt>
    <dgm:pt modelId="{53294200-4E8E-4380-ABD0-55380A6EE5FF}" type="parTrans" cxnId="{05E8799A-A0FD-45FB-8E15-4C5348BB0E18}">
      <dgm:prSet/>
      <dgm:spPr/>
      <dgm:t>
        <a:bodyPr/>
        <a:lstStyle/>
        <a:p>
          <a:endParaRPr lang="en-US"/>
        </a:p>
      </dgm:t>
    </dgm:pt>
    <dgm:pt modelId="{1E25ACC2-1526-47BF-A495-DD51EEC67E40}" type="sibTrans" cxnId="{05E8799A-A0FD-45FB-8E15-4C5348BB0E18}">
      <dgm:prSet/>
      <dgm:spPr/>
      <dgm:t>
        <a:bodyPr/>
        <a:lstStyle/>
        <a:p>
          <a:endParaRPr lang="en-US"/>
        </a:p>
      </dgm:t>
    </dgm:pt>
    <dgm:pt modelId="{704FD667-344C-4554-97F5-2CA9432BAF9B}">
      <dgm:prSet/>
      <dgm:spPr/>
      <dgm:t>
        <a:bodyPr/>
        <a:lstStyle/>
        <a:p>
          <a:pPr>
            <a:lnSpc>
              <a:spcPct val="100000"/>
            </a:lnSpc>
          </a:pPr>
          <a:r>
            <a:rPr lang="en-US"/>
            <a:t>Familiarity with the program from past interactions, and user-friendly interface</a:t>
          </a:r>
        </a:p>
      </dgm:t>
    </dgm:pt>
    <dgm:pt modelId="{684092DD-0D16-4F2F-A1AA-874C27E87DCC}" type="parTrans" cxnId="{049EF5FE-0189-4688-AFE7-D0B6D21FD326}">
      <dgm:prSet/>
      <dgm:spPr/>
      <dgm:t>
        <a:bodyPr/>
        <a:lstStyle/>
        <a:p>
          <a:endParaRPr lang="en-US"/>
        </a:p>
      </dgm:t>
    </dgm:pt>
    <dgm:pt modelId="{C56EAA0D-8EB9-4D96-8D51-506E528F7D4A}" type="sibTrans" cxnId="{049EF5FE-0189-4688-AFE7-D0B6D21FD326}">
      <dgm:prSet/>
      <dgm:spPr/>
      <dgm:t>
        <a:bodyPr/>
        <a:lstStyle/>
        <a:p>
          <a:endParaRPr lang="en-US"/>
        </a:p>
      </dgm:t>
    </dgm:pt>
    <dgm:pt modelId="{2A206192-CD73-4E77-8224-FE204B63B345}">
      <dgm:prSet/>
      <dgm:spPr/>
      <dgm:t>
        <a:bodyPr/>
        <a:lstStyle/>
        <a:p>
          <a:pPr>
            <a:lnSpc>
              <a:spcPct val="100000"/>
            </a:lnSpc>
          </a:pPr>
          <a:r>
            <a:rPr lang="en-US"/>
            <a:t>No overly complex setup and use like fuller NVR suites</a:t>
          </a:r>
        </a:p>
      </dgm:t>
    </dgm:pt>
    <dgm:pt modelId="{D6FF0BC0-B426-45AF-9A4B-B2A3F0C76D23}" type="parTrans" cxnId="{230D6DB1-8FE5-4D50-89C1-18877B3355AF}">
      <dgm:prSet/>
      <dgm:spPr/>
      <dgm:t>
        <a:bodyPr/>
        <a:lstStyle/>
        <a:p>
          <a:endParaRPr lang="en-US"/>
        </a:p>
      </dgm:t>
    </dgm:pt>
    <dgm:pt modelId="{B5D6D2C6-334F-4DFF-9CC5-76075C15C78A}" type="sibTrans" cxnId="{230D6DB1-8FE5-4D50-89C1-18877B3355AF}">
      <dgm:prSet/>
      <dgm:spPr/>
      <dgm:t>
        <a:bodyPr/>
        <a:lstStyle/>
        <a:p>
          <a:endParaRPr lang="en-US"/>
        </a:p>
      </dgm:t>
    </dgm:pt>
    <dgm:pt modelId="{8A60F097-B92C-4D5E-86EB-5F25D9968BDD}">
      <dgm:prSet/>
      <dgm:spPr/>
      <dgm:t>
        <a:bodyPr/>
        <a:lstStyle/>
        <a:p>
          <a:pPr>
            <a:lnSpc>
              <a:spcPct val="100000"/>
            </a:lnSpc>
          </a:pPr>
          <a:r>
            <a:rPr lang="en-US"/>
            <a:t>Plenty of options with how to record and encode video</a:t>
          </a:r>
        </a:p>
      </dgm:t>
    </dgm:pt>
    <dgm:pt modelId="{41C29B0E-4DC6-4D07-85BC-6302741793FD}" type="parTrans" cxnId="{18F27BC8-5784-4394-926C-FBD01C692AAA}">
      <dgm:prSet/>
      <dgm:spPr/>
      <dgm:t>
        <a:bodyPr/>
        <a:lstStyle/>
        <a:p>
          <a:endParaRPr lang="en-US"/>
        </a:p>
      </dgm:t>
    </dgm:pt>
    <dgm:pt modelId="{7E89E1BA-8709-497F-B8F0-AEAE048F28DA}" type="sibTrans" cxnId="{18F27BC8-5784-4394-926C-FBD01C692AAA}">
      <dgm:prSet/>
      <dgm:spPr/>
      <dgm:t>
        <a:bodyPr/>
        <a:lstStyle/>
        <a:p>
          <a:endParaRPr lang="en-US"/>
        </a:p>
      </dgm:t>
    </dgm:pt>
    <dgm:pt modelId="{48A237C5-4AA2-41A5-846D-44DF2C9CB9E5}">
      <dgm:prSet/>
      <dgm:spPr/>
      <dgm:t>
        <a:bodyPr/>
        <a:lstStyle/>
        <a:p>
          <a:pPr>
            <a:lnSpc>
              <a:spcPct val="100000"/>
            </a:lnSpc>
            <a:defRPr b="1"/>
          </a:pPr>
          <a:r>
            <a:rPr lang="en-US"/>
            <a:t>How It Was Used</a:t>
          </a:r>
        </a:p>
      </dgm:t>
    </dgm:pt>
    <dgm:pt modelId="{38458F4E-E40F-4689-94FE-8DA050D073FF}" type="parTrans" cxnId="{8D4B13C8-E2C7-4709-BAE2-20F335A2C8B3}">
      <dgm:prSet/>
      <dgm:spPr/>
      <dgm:t>
        <a:bodyPr/>
        <a:lstStyle/>
        <a:p>
          <a:endParaRPr lang="en-US"/>
        </a:p>
      </dgm:t>
    </dgm:pt>
    <dgm:pt modelId="{08A27D51-B9AB-4642-945B-2CB3EA5C4A72}" type="sibTrans" cxnId="{8D4B13C8-E2C7-4709-BAE2-20F335A2C8B3}">
      <dgm:prSet/>
      <dgm:spPr/>
      <dgm:t>
        <a:bodyPr/>
        <a:lstStyle/>
        <a:p>
          <a:endParaRPr lang="en-US"/>
        </a:p>
      </dgm:t>
    </dgm:pt>
    <dgm:pt modelId="{9C745801-9EE1-4475-B693-7BFBA70D33A7}">
      <dgm:prSet/>
      <dgm:spPr/>
      <dgm:t>
        <a:bodyPr/>
        <a:lstStyle/>
        <a:p>
          <a:pPr>
            <a:lnSpc>
              <a:spcPct val="100000"/>
            </a:lnSpc>
          </a:pPr>
          <a:r>
            <a:rPr lang="en-US"/>
            <a:t>Camera RTSP stream was added as a media source</a:t>
          </a:r>
        </a:p>
      </dgm:t>
    </dgm:pt>
    <dgm:pt modelId="{EC82F476-ED30-4186-98D3-D6152B91A6D0}" type="parTrans" cxnId="{9BFB965D-9DE1-4CFD-AD2C-F2B2CEE30CDA}">
      <dgm:prSet/>
      <dgm:spPr/>
      <dgm:t>
        <a:bodyPr/>
        <a:lstStyle/>
        <a:p>
          <a:endParaRPr lang="en-US"/>
        </a:p>
      </dgm:t>
    </dgm:pt>
    <dgm:pt modelId="{4B129A9C-74A3-469A-B35C-C2110B45E1F6}" type="sibTrans" cxnId="{9BFB965D-9DE1-4CFD-AD2C-F2B2CEE30CDA}">
      <dgm:prSet/>
      <dgm:spPr/>
      <dgm:t>
        <a:bodyPr/>
        <a:lstStyle/>
        <a:p>
          <a:endParaRPr lang="en-US"/>
        </a:p>
      </dgm:t>
    </dgm:pt>
    <dgm:pt modelId="{F2B0D5B5-0FCA-45C5-A699-F1AB5F8B8B3F}">
      <dgm:prSet/>
      <dgm:spPr/>
      <dgm:t>
        <a:bodyPr/>
        <a:lstStyle/>
        <a:p>
          <a:pPr>
            <a:lnSpc>
              <a:spcPct val="100000"/>
            </a:lnSpc>
          </a:pPr>
          <a:r>
            <a:rPr lang="en-US"/>
            <a:t>Records as .mkv files so that any interruptions would not affect the entire video (unlike .mp4)</a:t>
          </a:r>
        </a:p>
      </dgm:t>
    </dgm:pt>
    <dgm:pt modelId="{6FB7DD88-5BAA-4DBC-B3D8-E66BDFE50748}" type="parTrans" cxnId="{DB9FAB1A-311F-4025-85F8-5609876B2C4F}">
      <dgm:prSet/>
      <dgm:spPr/>
      <dgm:t>
        <a:bodyPr/>
        <a:lstStyle/>
        <a:p>
          <a:endParaRPr lang="en-US"/>
        </a:p>
      </dgm:t>
    </dgm:pt>
    <dgm:pt modelId="{09413DB8-3291-4585-83D0-5A9A34DFDE4F}" type="sibTrans" cxnId="{DB9FAB1A-311F-4025-85F8-5609876B2C4F}">
      <dgm:prSet/>
      <dgm:spPr/>
      <dgm:t>
        <a:bodyPr/>
        <a:lstStyle/>
        <a:p>
          <a:endParaRPr lang="en-US"/>
        </a:p>
      </dgm:t>
    </dgm:pt>
    <dgm:pt modelId="{7C00D5CD-3EA4-496F-9BCF-2432B39DA06E}">
      <dgm:prSet/>
      <dgm:spPr/>
      <dgm:t>
        <a:bodyPr/>
        <a:lstStyle/>
        <a:p>
          <a:pPr>
            <a:lnSpc>
              <a:spcPct val="100000"/>
            </a:lnSpc>
          </a:pPr>
          <a:r>
            <a:rPr lang="en-US"/>
            <a:t>Open-source plugin added to ensure that stream refreshes periodically to prevent freezing</a:t>
          </a:r>
        </a:p>
      </dgm:t>
    </dgm:pt>
    <dgm:pt modelId="{C5623CB1-18E4-4FDC-A97F-B0B23AA6196B}" type="parTrans" cxnId="{222BFD14-66F4-426C-A1CB-00FAA2A26D3A}">
      <dgm:prSet/>
      <dgm:spPr/>
      <dgm:t>
        <a:bodyPr/>
        <a:lstStyle/>
        <a:p>
          <a:endParaRPr lang="en-US"/>
        </a:p>
      </dgm:t>
    </dgm:pt>
    <dgm:pt modelId="{3FAE54E1-5432-4875-A2E2-A3E355D7B278}" type="sibTrans" cxnId="{222BFD14-66F4-426C-A1CB-00FAA2A26D3A}">
      <dgm:prSet/>
      <dgm:spPr/>
      <dgm:t>
        <a:bodyPr/>
        <a:lstStyle/>
        <a:p>
          <a:endParaRPr lang="en-US"/>
        </a:p>
      </dgm:t>
    </dgm:pt>
    <dgm:pt modelId="{5342A390-0B56-49E5-B7F6-35AC0A3EE393}" type="pres">
      <dgm:prSet presAssocID="{4586B3B7-AAFE-4D3A-8C58-FCFF48ECCA15}" presName="root" presStyleCnt="0">
        <dgm:presLayoutVars>
          <dgm:dir/>
          <dgm:resizeHandles val="exact"/>
        </dgm:presLayoutVars>
      </dgm:prSet>
      <dgm:spPr/>
    </dgm:pt>
    <dgm:pt modelId="{E89A56D3-E3DD-43F5-8069-543A42A2252B}" type="pres">
      <dgm:prSet presAssocID="{7EB92C4E-DCA1-4156-96A1-9E3786C327EA}" presName="compNode" presStyleCnt="0"/>
      <dgm:spPr/>
    </dgm:pt>
    <dgm:pt modelId="{24F5D94C-06B3-4092-B4A9-DA86C2D3FC1F}" type="pres">
      <dgm:prSet presAssocID="{7EB92C4E-DCA1-4156-96A1-9E3786C327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dcast"/>
        </a:ext>
      </dgm:extLst>
    </dgm:pt>
    <dgm:pt modelId="{E9EA9405-6E68-425D-A2F7-E8DCE3D32FA4}" type="pres">
      <dgm:prSet presAssocID="{7EB92C4E-DCA1-4156-96A1-9E3786C327EA}" presName="iconSpace" presStyleCnt="0"/>
      <dgm:spPr/>
    </dgm:pt>
    <dgm:pt modelId="{B3469506-0CBE-4306-8F5E-93019C180333}" type="pres">
      <dgm:prSet presAssocID="{7EB92C4E-DCA1-4156-96A1-9E3786C327EA}" presName="parTx" presStyleLbl="revTx" presStyleIdx="0" presStyleCnt="6">
        <dgm:presLayoutVars>
          <dgm:chMax val="0"/>
          <dgm:chPref val="0"/>
        </dgm:presLayoutVars>
      </dgm:prSet>
      <dgm:spPr/>
    </dgm:pt>
    <dgm:pt modelId="{D7FD0DF9-5122-4085-889A-663FEF6A3A4A}" type="pres">
      <dgm:prSet presAssocID="{7EB92C4E-DCA1-4156-96A1-9E3786C327EA}" presName="txSpace" presStyleCnt="0"/>
      <dgm:spPr/>
    </dgm:pt>
    <dgm:pt modelId="{D053860B-3961-416A-A581-821E2761BE90}" type="pres">
      <dgm:prSet presAssocID="{7EB92C4E-DCA1-4156-96A1-9E3786C327EA}" presName="desTx" presStyleLbl="revTx" presStyleIdx="1" presStyleCnt="6">
        <dgm:presLayoutVars/>
      </dgm:prSet>
      <dgm:spPr/>
    </dgm:pt>
    <dgm:pt modelId="{72062BE1-107F-4ABD-9BA3-1A34D5CE0191}" type="pres">
      <dgm:prSet presAssocID="{9A3077F7-1A43-4D91-832B-D31BFEC207BF}" presName="sibTrans" presStyleCnt="0"/>
      <dgm:spPr/>
    </dgm:pt>
    <dgm:pt modelId="{73CAA501-2D8A-4D11-AE51-9E5FB5DF531F}" type="pres">
      <dgm:prSet presAssocID="{6BFC982D-4114-42A5-9510-1B70FFD88676}" presName="compNode" presStyleCnt="0"/>
      <dgm:spPr/>
    </dgm:pt>
    <dgm:pt modelId="{97A4383B-645B-48B1-9702-BD838DED6FE2}" type="pres">
      <dgm:prSet presAssocID="{6BFC982D-4114-42A5-9510-1B70FFD886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cam"/>
        </a:ext>
      </dgm:extLst>
    </dgm:pt>
    <dgm:pt modelId="{6DB6A7BF-6B8C-483B-BBC3-8F9126960EE4}" type="pres">
      <dgm:prSet presAssocID="{6BFC982D-4114-42A5-9510-1B70FFD88676}" presName="iconSpace" presStyleCnt="0"/>
      <dgm:spPr/>
    </dgm:pt>
    <dgm:pt modelId="{6220183F-4255-4ABF-9D08-11F21A403816}" type="pres">
      <dgm:prSet presAssocID="{6BFC982D-4114-42A5-9510-1B70FFD88676}" presName="parTx" presStyleLbl="revTx" presStyleIdx="2" presStyleCnt="6">
        <dgm:presLayoutVars>
          <dgm:chMax val="0"/>
          <dgm:chPref val="0"/>
        </dgm:presLayoutVars>
      </dgm:prSet>
      <dgm:spPr/>
    </dgm:pt>
    <dgm:pt modelId="{49EE7A65-A461-44D1-92AC-5E8AF3F632CE}" type="pres">
      <dgm:prSet presAssocID="{6BFC982D-4114-42A5-9510-1B70FFD88676}" presName="txSpace" presStyleCnt="0"/>
      <dgm:spPr/>
    </dgm:pt>
    <dgm:pt modelId="{ABBC6F2E-C2AC-486C-B207-465F9F6282C3}" type="pres">
      <dgm:prSet presAssocID="{6BFC982D-4114-42A5-9510-1B70FFD88676}" presName="desTx" presStyleLbl="revTx" presStyleIdx="3" presStyleCnt="6">
        <dgm:presLayoutVars/>
      </dgm:prSet>
      <dgm:spPr/>
    </dgm:pt>
    <dgm:pt modelId="{D6367C1F-F720-4361-B73B-7E56A19EADB5}" type="pres">
      <dgm:prSet presAssocID="{872AF76B-B2BF-405C-855A-E4ABF1EFB40F}" presName="sibTrans" presStyleCnt="0"/>
      <dgm:spPr/>
    </dgm:pt>
    <dgm:pt modelId="{541908FC-A068-4359-B2B2-CC3D780E59F5}" type="pres">
      <dgm:prSet presAssocID="{48A237C5-4AA2-41A5-846D-44DF2C9CB9E5}" presName="compNode" presStyleCnt="0"/>
      <dgm:spPr/>
    </dgm:pt>
    <dgm:pt modelId="{68A8EC1E-A327-46E4-B771-7F6AAEDE0807}" type="pres">
      <dgm:prSet presAssocID="{48A237C5-4AA2-41A5-846D-44DF2C9CB9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ideo camera"/>
        </a:ext>
      </dgm:extLst>
    </dgm:pt>
    <dgm:pt modelId="{CA9D6323-75D1-46EE-9238-E1769D246EA3}" type="pres">
      <dgm:prSet presAssocID="{48A237C5-4AA2-41A5-846D-44DF2C9CB9E5}" presName="iconSpace" presStyleCnt="0"/>
      <dgm:spPr/>
    </dgm:pt>
    <dgm:pt modelId="{68BC2140-D0C8-4CAC-9E17-87AB2B8F4AA9}" type="pres">
      <dgm:prSet presAssocID="{48A237C5-4AA2-41A5-846D-44DF2C9CB9E5}" presName="parTx" presStyleLbl="revTx" presStyleIdx="4" presStyleCnt="6">
        <dgm:presLayoutVars>
          <dgm:chMax val="0"/>
          <dgm:chPref val="0"/>
        </dgm:presLayoutVars>
      </dgm:prSet>
      <dgm:spPr/>
    </dgm:pt>
    <dgm:pt modelId="{300FCEB9-846F-4DAA-8242-72E8CE2BF488}" type="pres">
      <dgm:prSet presAssocID="{48A237C5-4AA2-41A5-846D-44DF2C9CB9E5}" presName="txSpace" presStyleCnt="0"/>
      <dgm:spPr/>
    </dgm:pt>
    <dgm:pt modelId="{BDECC542-8866-466F-A8FE-F1C8D5CAFF79}" type="pres">
      <dgm:prSet presAssocID="{48A237C5-4AA2-41A5-846D-44DF2C9CB9E5}" presName="desTx" presStyleLbl="revTx" presStyleIdx="5" presStyleCnt="6">
        <dgm:presLayoutVars/>
      </dgm:prSet>
      <dgm:spPr/>
    </dgm:pt>
  </dgm:ptLst>
  <dgm:cxnLst>
    <dgm:cxn modelId="{8F242A10-1751-4D02-85A2-A54A9A6DC7FB}" srcId="{7EB92C4E-DCA1-4156-96A1-9E3786C327EA}" destId="{4DECBE76-53BD-4EDC-AF18-80050D0F69C4}" srcOrd="2" destOrd="0" parTransId="{86AACCA6-C85B-4EBF-976C-28B4043DF627}" sibTransId="{A50C38D5-687B-4105-AD77-E6609EB829BE}"/>
    <dgm:cxn modelId="{DB491713-2472-4BF6-BA39-64FBC49B8448}" type="presOf" srcId="{4DECBE76-53BD-4EDC-AF18-80050D0F69C4}" destId="{D053860B-3961-416A-A581-821E2761BE90}" srcOrd="0" destOrd="2" presId="urn:microsoft.com/office/officeart/2018/2/layout/IconLabelDescriptionList"/>
    <dgm:cxn modelId="{222BFD14-66F4-426C-A1CB-00FAA2A26D3A}" srcId="{48A237C5-4AA2-41A5-846D-44DF2C9CB9E5}" destId="{7C00D5CD-3EA4-496F-9BCF-2432B39DA06E}" srcOrd="2" destOrd="0" parTransId="{C5623CB1-18E4-4FDC-A97F-B0B23AA6196B}" sibTransId="{3FAE54E1-5432-4875-A2E2-A3E355D7B278}"/>
    <dgm:cxn modelId="{DB9FAB1A-311F-4025-85F8-5609876B2C4F}" srcId="{48A237C5-4AA2-41A5-846D-44DF2C9CB9E5}" destId="{F2B0D5B5-0FCA-45C5-A699-F1AB5F8B8B3F}" srcOrd="1" destOrd="0" parTransId="{6FB7DD88-5BAA-4DBC-B3D8-E66BDFE50748}" sibTransId="{09413DB8-3291-4585-83D0-5A9A34DFDE4F}"/>
    <dgm:cxn modelId="{AD1A962C-8DAB-4B08-B3C5-0088738577BF}" srcId="{7EB92C4E-DCA1-4156-96A1-9E3786C327EA}" destId="{69810A33-E10F-4A31-B465-21D49A839C1E}" srcOrd="1" destOrd="0" parTransId="{E71B9E6C-3B10-4766-9458-E47445DBE8C8}" sibTransId="{3CCDD372-FD6F-411F-BDDB-6D951F577515}"/>
    <dgm:cxn modelId="{08B27D30-30C2-4DB7-B405-ADC08D257AAB}" srcId="{7EB92C4E-DCA1-4156-96A1-9E3786C327EA}" destId="{26E6C5E9-5ACF-46D7-89BC-E00E6859E46A}" srcOrd="0" destOrd="0" parTransId="{99BE73F3-2029-479F-9293-28BBEF2DDA4D}" sibTransId="{C460FB32-3704-418D-A243-DD6047CBD7B4}"/>
    <dgm:cxn modelId="{9BFB965D-9DE1-4CFD-AD2C-F2B2CEE30CDA}" srcId="{48A237C5-4AA2-41A5-846D-44DF2C9CB9E5}" destId="{9C745801-9EE1-4475-B693-7BFBA70D33A7}" srcOrd="0" destOrd="0" parTransId="{EC82F476-ED30-4186-98D3-D6152B91A6D0}" sibTransId="{4B129A9C-74A3-469A-B35C-C2110B45E1F6}"/>
    <dgm:cxn modelId="{050F5745-E8F9-4093-912D-875E334FF667}" type="presOf" srcId="{7EB92C4E-DCA1-4156-96A1-9E3786C327EA}" destId="{B3469506-0CBE-4306-8F5E-93019C180333}" srcOrd="0" destOrd="0" presId="urn:microsoft.com/office/officeart/2018/2/layout/IconLabelDescriptionList"/>
    <dgm:cxn modelId="{4E8E7247-0926-43BC-A8EB-FCF413654574}" type="presOf" srcId="{7C00D5CD-3EA4-496F-9BCF-2432B39DA06E}" destId="{BDECC542-8866-466F-A8FE-F1C8D5CAFF79}" srcOrd="0" destOrd="2" presId="urn:microsoft.com/office/officeart/2018/2/layout/IconLabelDescriptionList"/>
    <dgm:cxn modelId="{618EFB47-3CC4-4DE8-960C-0D3A70173CA4}" type="presOf" srcId="{8A60F097-B92C-4D5E-86EB-5F25D9968BDD}" destId="{ABBC6F2E-C2AC-486C-B207-465F9F6282C3}" srcOrd="0" destOrd="3" presId="urn:microsoft.com/office/officeart/2018/2/layout/IconLabelDescriptionList"/>
    <dgm:cxn modelId="{D424FD53-DA03-48AC-8B8C-A90D89B591CC}" type="presOf" srcId="{69810A33-E10F-4A31-B465-21D49A839C1E}" destId="{D053860B-3961-416A-A581-821E2761BE90}" srcOrd="0" destOrd="1" presId="urn:microsoft.com/office/officeart/2018/2/layout/IconLabelDescriptionList"/>
    <dgm:cxn modelId="{1753BB78-6B84-48F5-A432-B2DACFED2599}" srcId="{4586B3B7-AAFE-4D3A-8C58-FCFF48ECCA15}" destId="{6BFC982D-4114-42A5-9510-1B70FFD88676}" srcOrd="1" destOrd="0" parTransId="{466DA33E-69DD-4597-A052-10F390FDF884}" sibTransId="{872AF76B-B2BF-405C-855A-E4ABF1EFB40F}"/>
    <dgm:cxn modelId="{EB2B248B-2676-49BB-8ABB-707FF8C56825}" type="presOf" srcId="{26E6C5E9-5ACF-46D7-89BC-E00E6859E46A}" destId="{D053860B-3961-416A-A581-821E2761BE90}" srcOrd="0" destOrd="0" presId="urn:microsoft.com/office/officeart/2018/2/layout/IconLabelDescriptionList"/>
    <dgm:cxn modelId="{6575BA8D-89EF-4A21-B9C6-580D075E4B9F}" type="presOf" srcId="{9C745801-9EE1-4475-B693-7BFBA70D33A7}" destId="{BDECC542-8866-466F-A8FE-F1C8D5CAFF79}" srcOrd="0" destOrd="0" presId="urn:microsoft.com/office/officeart/2018/2/layout/IconLabelDescriptionList"/>
    <dgm:cxn modelId="{4ABD2093-BAE5-4244-BA11-DE593873FC3B}" srcId="{4586B3B7-AAFE-4D3A-8C58-FCFF48ECCA15}" destId="{7EB92C4E-DCA1-4156-96A1-9E3786C327EA}" srcOrd="0" destOrd="0" parTransId="{50E2C068-2DCE-4CC0-9E3F-B1C57C9A6170}" sibTransId="{9A3077F7-1A43-4D91-832B-D31BFEC207BF}"/>
    <dgm:cxn modelId="{F2B20596-2149-4BA0-B788-B1C812F89455}" type="presOf" srcId="{4586B3B7-AAFE-4D3A-8C58-FCFF48ECCA15}" destId="{5342A390-0B56-49E5-B7F6-35AC0A3EE393}" srcOrd="0" destOrd="0" presId="urn:microsoft.com/office/officeart/2018/2/layout/IconLabelDescriptionList"/>
    <dgm:cxn modelId="{05E8799A-A0FD-45FB-8E15-4C5348BB0E18}" srcId="{6BFC982D-4114-42A5-9510-1B70FFD88676}" destId="{910061F4-65B2-4210-B741-DB49594152CD}" srcOrd="0" destOrd="0" parTransId="{53294200-4E8E-4380-ABD0-55380A6EE5FF}" sibTransId="{1E25ACC2-1526-47BF-A495-DD51EEC67E40}"/>
    <dgm:cxn modelId="{1BC046AD-C2BD-4351-B5BA-2524909D204A}" type="presOf" srcId="{6BFC982D-4114-42A5-9510-1B70FFD88676}" destId="{6220183F-4255-4ABF-9D08-11F21A403816}" srcOrd="0" destOrd="0" presId="urn:microsoft.com/office/officeart/2018/2/layout/IconLabelDescriptionList"/>
    <dgm:cxn modelId="{230D6DB1-8FE5-4D50-89C1-18877B3355AF}" srcId="{6BFC982D-4114-42A5-9510-1B70FFD88676}" destId="{2A206192-CD73-4E77-8224-FE204B63B345}" srcOrd="2" destOrd="0" parTransId="{D6FF0BC0-B426-45AF-9A4B-B2A3F0C76D23}" sibTransId="{B5D6D2C6-334F-4DFF-9CC5-76075C15C78A}"/>
    <dgm:cxn modelId="{B64CA5B7-1667-4FAF-B1CD-9FB15494BEE1}" type="presOf" srcId="{F2B0D5B5-0FCA-45C5-A699-F1AB5F8B8B3F}" destId="{BDECC542-8866-466F-A8FE-F1C8D5CAFF79}" srcOrd="0" destOrd="1" presId="urn:microsoft.com/office/officeart/2018/2/layout/IconLabelDescriptionList"/>
    <dgm:cxn modelId="{8D4B13C8-E2C7-4709-BAE2-20F335A2C8B3}" srcId="{4586B3B7-AAFE-4D3A-8C58-FCFF48ECCA15}" destId="{48A237C5-4AA2-41A5-846D-44DF2C9CB9E5}" srcOrd="2" destOrd="0" parTransId="{38458F4E-E40F-4689-94FE-8DA050D073FF}" sibTransId="{08A27D51-B9AB-4642-945B-2CB3EA5C4A72}"/>
    <dgm:cxn modelId="{18F27BC8-5784-4394-926C-FBD01C692AAA}" srcId="{6BFC982D-4114-42A5-9510-1B70FFD88676}" destId="{8A60F097-B92C-4D5E-86EB-5F25D9968BDD}" srcOrd="3" destOrd="0" parTransId="{41C29B0E-4DC6-4D07-85BC-6302741793FD}" sibTransId="{7E89E1BA-8709-497F-B8F0-AEAE048F28DA}"/>
    <dgm:cxn modelId="{028B68D8-4EFA-49C1-97F7-9FA126367B70}" type="presOf" srcId="{704FD667-344C-4554-97F5-2CA9432BAF9B}" destId="{ABBC6F2E-C2AC-486C-B207-465F9F6282C3}" srcOrd="0" destOrd="1" presId="urn:microsoft.com/office/officeart/2018/2/layout/IconLabelDescriptionList"/>
    <dgm:cxn modelId="{5FBC81E5-E003-4B15-837A-3E4DFEB63D9B}" type="presOf" srcId="{48A237C5-4AA2-41A5-846D-44DF2C9CB9E5}" destId="{68BC2140-D0C8-4CAC-9E17-87AB2B8F4AA9}" srcOrd="0" destOrd="0" presId="urn:microsoft.com/office/officeart/2018/2/layout/IconLabelDescriptionList"/>
    <dgm:cxn modelId="{AEE217E7-6FED-42A1-91E8-4522AEEE471E}" type="presOf" srcId="{2A206192-CD73-4E77-8224-FE204B63B345}" destId="{ABBC6F2E-C2AC-486C-B207-465F9F6282C3}" srcOrd="0" destOrd="2" presId="urn:microsoft.com/office/officeart/2018/2/layout/IconLabelDescriptionList"/>
    <dgm:cxn modelId="{9291B4EA-5A40-4CDF-B5E8-F7795E076514}" type="presOf" srcId="{910061F4-65B2-4210-B741-DB49594152CD}" destId="{ABBC6F2E-C2AC-486C-B207-465F9F6282C3}" srcOrd="0" destOrd="0" presId="urn:microsoft.com/office/officeart/2018/2/layout/IconLabelDescriptionList"/>
    <dgm:cxn modelId="{049EF5FE-0189-4688-AFE7-D0B6D21FD326}" srcId="{6BFC982D-4114-42A5-9510-1B70FFD88676}" destId="{704FD667-344C-4554-97F5-2CA9432BAF9B}" srcOrd="1" destOrd="0" parTransId="{684092DD-0D16-4F2F-A1AA-874C27E87DCC}" sibTransId="{C56EAA0D-8EB9-4D96-8D51-506E528F7D4A}"/>
    <dgm:cxn modelId="{BADA3DD5-B88F-4758-AA1A-85179A4DB72D}" type="presParOf" srcId="{5342A390-0B56-49E5-B7F6-35AC0A3EE393}" destId="{E89A56D3-E3DD-43F5-8069-543A42A2252B}" srcOrd="0" destOrd="0" presId="urn:microsoft.com/office/officeart/2018/2/layout/IconLabelDescriptionList"/>
    <dgm:cxn modelId="{B593F7F8-74FE-475D-82A1-ADE46AEE95C4}" type="presParOf" srcId="{E89A56D3-E3DD-43F5-8069-543A42A2252B}" destId="{24F5D94C-06B3-4092-B4A9-DA86C2D3FC1F}" srcOrd="0" destOrd="0" presId="urn:microsoft.com/office/officeart/2018/2/layout/IconLabelDescriptionList"/>
    <dgm:cxn modelId="{1C8B0E75-BC8D-4D5F-9442-7C13B889795A}" type="presParOf" srcId="{E89A56D3-E3DD-43F5-8069-543A42A2252B}" destId="{E9EA9405-6E68-425D-A2F7-E8DCE3D32FA4}" srcOrd="1" destOrd="0" presId="urn:microsoft.com/office/officeart/2018/2/layout/IconLabelDescriptionList"/>
    <dgm:cxn modelId="{DA793776-393B-4F75-9655-899BD0C2AAF5}" type="presParOf" srcId="{E89A56D3-E3DD-43F5-8069-543A42A2252B}" destId="{B3469506-0CBE-4306-8F5E-93019C180333}" srcOrd="2" destOrd="0" presId="urn:microsoft.com/office/officeart/2018/2/layout/IconLabelDescriptionList"/>
    <dgm:cxn modelId="{88BFF068-ED60-4F08-839F-8E9485C9B827}" type="presParOf" srcId="{E89A56D3-E3DD-43F5-8069-543A42A2252B}" destId="{D7FD0DF9-5122-4085-889A-663FEF6A3A4A}" srcOrd="3" destOrd="0" presId="urn:microsoft.com/office/officeart/2018/2/layout/IconLabelDescriptionList"/>
    <dgm:cxn modelId="{674A1AC5-D4B7-48C1-8015-E935E048E326}" type="presParOf" srcId="{E89A56D3-E3DD-43F5-8069-543A42A2252B}" destId="{D053860B-3961-416A-A581-821E2761BE90}" srcOrd="4" destOrd="0" presId="urn:microsoft.com/office/officeart/2018/2/layout/IconLabelDescriptionList"/>
    <dgm:cxn modelId="{942F21EE-4D39-43F9-9D6A-2A1A6AF98148}" type="presParOf" srcId="{5342A390-0B56-49E5-B7F6-35AC0A3EE393}" destId="{72062BE1-107F-4ABD-9BA3-1A34D5CE0191}" srcOrd="1" destOrd="0" presId="urn:microsoft.com/office/officeart/2018/2/layout/IconLabelDescriptionList"/>
    <dgm:cxn modelId="{365EF720-8462-4D12-BAE0-157D7583E6DB}" type="presParOf" srcId="{5342A390-0B56-49E5-B7F6-35AC0A3EE393}" destId="{73CAA501-2D8A-4D11-AE51-9E5FB5DF531F}" srcOrd="2" destOrd="0" presId="urn:microsoft.com/office/officeart/2018/2/layout/IconLabelDescriptionList"/>
    <dgm:cxn modelId="{C46B80A4-25A2-4330-B7BB-20F37FD4534C}" type="presParOf" srcId="{73CAA501-2D8A-4D11-AE51-9E5FB5DF531F}" destId="{97A4383B-645B-48B1-9702-BD838DED6FE2}" srcOrd="0" destOrd="0" presId="urn:microsoft.com/office/officeart/2018/2/layout/IconLabelDescriptionList"/>
    <dgm:cxn modelId="{CED334D3-1D35-4A5B-9D72-B3C1EEFE3F40}" type="presParOf" srcId="{73CAA501-2D8A-4D11-AE51-9E5FB5DF531F}" destId="{6DB6A7BF-6B8C-483B-BBC3-8F9126960EE4}" srcOrd="1" destOrd="0" presId="urn:microsoft.com/office/officeart/2018/2/layout/IconLabelDescriptionList"/>
    <dgm:cxn modelId="{035BD7EB-E95A-4F86-B337-460E0B59EA46}" type="presParOf" srcId="{73CAA501-2D8A-4D11-AE51-9E5FB5DF531F}" destId="{6220183F-4255-4ABF-9D08-11F21A403816}" srcOrd="2" destOrd="0" presId="urn:microsoft.com/office/officeart/2018/2/layout/IconLabelDescriptionList"/>
    <dgm:cxn modelId="{10B3BDC8-8305-4408-9DDE-0550B6D7F93E}" type="presParOf" srcId="{73CAA501-2D8A-4D11-AE51-9E5FB5DF531F}" destId="{49EE7A65-A461-44D1-92AC-5E8AF3F632CE}" srcOrd="3" destOrd="0" presId="urn:microsoft.com/office/officeart/2018/2/layout/IconLabelDescriptionList"/>
    <dgm:cxn modelId="{40AB810C-3FF5-4F29-9621-551198894DA2}" type="presParOf" srcId="{73CAA501-2D8A-4D11-AE51-9E5FB5DF531F}" destId="{ABBC6F2E-C2AC-486C-B207-465F9F6282C3}" srcOrd="4" destOrd="0" presId="urn:microsoft.com/office/officeart/2018/2/layout/IconLabelDescriptionList"/>
    <dgm:cxn modelId="{8E3E3D23-7A68-4C10-A78D-364C30FA7C4E}" type="presParOf" srcId="{5342A390-0B56-49E5-B7F6-35AC0A3EE393}" destId="{D6367C1F-F720-4361-B73B-7E56A19EADB5}" srcOrd="3" destOrd="0" presId="urn:microsoft.com/office/officeart/2018/2/layout/IconLabelDescriptionList"/>
    <dgm:cxn modelId="{3D31D55A-087F-4FF3-BAC1-8DFFF83A7604}" type="presParOf" srcId="{5342A390-0B56-49E5-B7F6-35AC0A3EE393}" destId="{541908FC-A068-4359-B2B2-CC3D780E59F5}" srcOrd="4" destOrd="0" presId="urn:microsoft.com/office/officeart/2018/2/layout/IconLabelDescriptionList"/>
    <dgm:cxn modelId="{AAD60B54-EE4B-4AC7-933D-9A22A1F6A1DA}" type="presParOf" srcId="{541908FC-A068-4359-B2B2-CC3D780E59F5}" destId="{68A8EC1E-A327-46E4-B771-7F6AAEDE0807}" srcOrd="0" destOrd="0" presId="urn:microsoft.com/office/officeart/2018/2/layout/IconLabelDescriptionList"/>
    <dgm:cxn modelId="{00505F73-ED74-40EE-BE87-D2186917A2F9}" type="presParOf" srcId="{541908FC-A068-4359-B2B2-CC3D780E59F5}" destId="{CA9D6323-75D1-46EE-9238-E1769D246EA3}" srcOrd="1" destOrd="0" presId="urn:microsoft.com/office/officeart/2018/2/layout/IconLabelDescriptionList"/>
    <dgm:cxn modelId="{F0D5AB34-F57E-415A-8BAA-9D12ED44DDAD}" type="presParOf" srcId="{541908FC-A068-4359-B2B2-CC3D780E59F5}" destId="{68BC2140-D0C8-4CAC-9E17-87AB2B8F4AA9}" srcOrd="2" destOrd="0" presId="urn:microsoft.com/office/officeart/2018/2/layout/IconLabelDescriptionList"/>
    <dgm:cxn modelId="{6B350D27-83D7-4569-A442-99299C1DF4DE}" type="presParOf" srcId="{541908FC-A068-4359-B2B2-CC3D780E59F5}" destId="{300FCEB9-846F-4DAA-8242-72E8CE2BF488}" srcOrd="3" destOrd="0" presId="urn:microsoft.com/office/officeart/2018/2/layout/IconLabelDescriptionList"/>
    <dgm:cxn modelId="{093E75D8-5966-4248-B797-B932C245D824}" type="presParOf" srcId="{541908FC-A068-4359-B2B2-CC3D780E59F5}" destId="{BDECC542-8866-466F-A8FE-F1C8D5CAFF7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389C8A-6113-4BBB-9509-715AECDF38B7}"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4099ACC-E251-4167-893E-3CB5C52ED1B1}">
      <dgm:prSet/>
      <dgm:spPr/>
      <dgm:t>
        <a:bodyPr/>
        <a:lstStyle/>
        <a:p>
          <a:r>
            <a:rPr lang="en-US" dirty="0"/>
            <a:t>At A Glance</a:t>
          </a:r>
        </a:p>
      </dgm:t>
    </dgm:pt>
    <dgm:pt modelId="{007A00B9-8FEE-4C3D-A58E-68575B25CC41}" type="parTrans" cxnId="{8506E06A-89C2-4838-AEC7-51F0657FA01D}">
      <dgm:prSet/>
      <dgm:spPr/>
      <dgm:t>
        <a:bodyPr/>
        <a:lstStyle/>
        <a:p>
          <a:endParaRPr lang="en-US"/>
        </a:p>
      </dgm:t>
    </dgm:pt>
    <dgm:pt modelId="{9FB18F84-2B32-4DAC-94A2-B7AC14B6BADC}" type="sibTrans" cxnId="{8506E06A-89C2-4838-AEC7-51F0657FA01D}">
      <dgm:prSet/>
      <dgm:spPr/>
      <dgm:t>
        <a:bodyPr/>
        <a:lstStyle/>
        <a:p>
          <a:endParaRPr lang="en-US"/>
        </a:p>
      </dgm:t>
    </dgm:pt>
    <dgm:pt modelId="{822BAB5F-BAB7-465A-A0C6-7EF8C9D19C27}">
      <dgm:prSet/>
      <dgm:spPr/>
      <dgm:t>
        <a:bodyPr/>
        <a:lstStyle/>
        <a:p>
          <a:r>
            <a:rPr lang="en-US"/>
            <a:t>A backup scheduling tool that can run as a service</a:t>
          </a:r>
        </a:p>
      </dgm:t>
    </dgm:pt>
    <dgm:pt modelId="{FEFC0E8E-4E8B-4DD4-AAE6-AB5242F907AD}" type="parTrans" cxnId="{F197FE0E-5FD3-4B18-BB35-9DF2E2E7A4A8}">
      <dgm:prSet/>
      <dgm:spPr/>
      <dgm:t>
        <a:bodyPr/>
        <a:lstStyle/>
        <a:p>
          <a:endParaRPr lang="en-US"/>
        </a:p>
      </dgm:t>
    </dgm:pt>
    <dgm:pt modelId="{83EB04B6-F72A-4C2D-B0C1-5CD5A5366460}" type="sibTrans" cxnId="{F197FE0E-5FD3-4B18-BB35-9DF2E2E7A4A8}">
      <dgm:prSet/>
      <dgm:spPr/>
      <dgm:t>
        <a:bodyPr/>
        <a:lstStyle/>
        <a:p>
          <a:endParaRPr lang="en-US"/>
        </a:p>
      </dgm:t>
    </dgm:pt>
    <dgm:pt modelId="{397ED72F-223F-4E8C-9928-AC3650D7E6BF}">
      <dgm:prSet/>
      <dgm:spPr/>
      <dgm:t>
        <a:bodyPr/>
        <a:lstStyle/>
        <a:p>
          <a:r>
            <a:rPr lang="en-US"/>
            <a:t>Supports per-task encryption</a:t>
          </a:r>
        </a:p>
      </dgm:t>
    </dgm:pt>
    <dgm:pt modelId="{ACAA9377-3DC6-4C67-89C8-93289485131F}" type="parTrans" cxnId="{16406345-81F8-4D37-8CD9-89EB4253C157}">
      <dgm:prSet/>
      <dgm:spPr/>
      <dgm:t>
        <a:bodyPr/>
        <a:lstStyle/>
        <a:p>
          <a:endParaRPr lang="en-US"/>
        </a:p>
      </dgm:t>
    </dgm:pt>
    <dgm:pt modelId="{78170945-3506-4986-B482-1F418701EAA3}" type="sibTrans" cxnId="{16406345-81F8-4D37-8CD9-89EB4253C157}">
      <dgm:prSet/>
      <dgm:spPr/>
      <dgm:t>
        <a:bodyPr/>
        <a:lstStyle/>
        <a:p>
          <a:endParaRPr lang="en-US"/>
        </a:p>
      </dgm:t>
    </dgm:pt>
    <dgm:pt modelId="{E8467D4C-4978-47D5-B243-30A0D09FBC75}">
      <dgm:prSet/>
      <dgm:spPr/>
      <dgm:t>
        <a:bodyPr/>
        <a:lstStyle/>
        <a:p>
          <a:r>
            <a:rPr lang="en-US"/>
            <a:t>Retention by number of full copies rather than by age. </a:t>
          </a:r>
        </a:p>
      </dgm:t>
    </dgm:pt>
    <dgm:pt modelId="{C989CA41-BBB3-4699-B93C-8B8FBD7456A2}" type="parTrans" cxnId="{2EAB779F-B033-4FF2-83B3-E58FE81708A9}">
      <dgm:prSet/>
      <dgm:spPr/>
      <dgm:t>
        <a:bodyPr/>
        <a:lstStyle/>
        <a:p>
          <a:endParaRPr lang="en-US"/>
        </a:p>
      </dgm:t>
    </dgm:pt>
    <dgm:pt modelId="{48B16724-C2CE-4DA4-A04D-45D4A6986DE3}" type="sibTrans" cxnId="{2EAB779F-B033-4FF2-83B3-E58FE81708A9}">
      <dgm:prSet/>
      <dgm:spPr/>
      <dgm:t>
        <a:bodyPr/>
        <a:lstStyle/>
        <a:p>
          <a:endParaRPr lang="en-US"/>
        </a:p>
      </dgm:t>
    </dgm:pt>
    <dgm:pt modelId="{00C10D2A-5EBF-4E2A-B4C9-1D1DA9505E84}">
      <dgm:prSet/>
      <dgm:spPr/>
      <dgm:t>
        <a:bodyPr/>
        <a:lstStyle/>
        <a:p>
          <a:r>
            <a:rPr lang="en-US"/>
            <a:t>Supports pre or post task events</a:t>
          </a:r>
        </a:p>
      </dgm:t>
    </dgm:pt>
    <dgm:pt modelId="{018D9FE5-F053-42D2-B773-237AA986CE34}" type="parTrans" cxnId="{213514A7-3F0B-4792-9063-9FC6E4EFDA94}">
      <dgm:prSet/>
      <dgm:spPr/>
      <dgm:t>
        <a:bodyPr/>
        <a:lstStyle/>
        <a:p>
          <a:endParaRPr lang="en-US"/>
        </a:p>
      </dgm:t>
    </dgm:pt>
    <dgm:pt modelId="{FB36D3BB-AF23-4731-AEFB-7DD8166BF19F}" type="sibTrans" cxnId="{213514A7-3F0B-4792-9063-9FC6E4EFDA94}">
      <dgm:prSet/>
      <dgm:spPr/>
      <dgm:t>
        <a:bodyPr/>
        <a:lstStyle/>
        <a:p>
          <a:endParaRPr lang="en-US"/>
        </a:p>
      </dgm:t>
    </dgm:pt>
    <dgm:pt modelId="{DC227168-CB2A-429B-8F2B-6FD81DD954DC}">
      <dgm:prSet/>
      <dgm:spPr/>
      <dgm:t>
        <a:bodyPr/>
        <a:lstStyle/>
        <a:p>
          <a:r>
            <a:rPr lang="en-US"/>
            <a:t>Has the ability to not touch in-progress/in-use files</a:t>
          </a:r>
        </a:p>
      </dgm:t>
    </dgm:pt>
    <dgm:pt modelId="{F6C211AC-6129-450F-9174-41141011A300}" type="parTrans" cxnId="{08A2D438-4B8C-47DC-A2DD-2B7110BB54A2}">
      <dgm:prSet/>
      <dgm:spPr/>
      <dgm:t>
        <a:bodyPr/>
        <a:lstStyle/>
        <a:p>
          <a:endParaRPr lang="en-US"/>
        </a:p>
      </dgm:t>
    </dgm:pt>
    <dgm:pt modelId="{BED59ED0-EA53-4E86-BC64-4C250FD371FE}" type="sibTrans" cxnId="{08A2D438-4B8C-47DC-A2DD-2B7110BB54A2}">
      <dgm:prSet/>
      <dgm:spPr/>
      <dgm:t>
        <a:bodyPr/>
        <a:lstStyle/>
        <a:p>
          <a:endParaRPr lang="en-US"/>
        </a:p>
      </dgm:t>
    </dgm:pt>
    <dgm:pt modelId="{DC46DFE9-5DAB-4B15-BC10-74AC4980BC6C}">
      <dgm:prSet/>
      <dgm:spPr/>
      <dgm:t>
        <a:bodyPr/>
        <a:lstStyle/>
        <a:p>
          <a:r>
            <a:rPr lang="en-US"/>
            <a:t>Why It Was Chosen</a:t>
          </a:r>
        </a:p>
      </dgm:t>
    </dgm:pt>
    <dgm:pt modelId="{82979C32-C6B2-4DB4-A8D1-B4A2E1CF4EDF}" type="parTrans" cxnId="{F40858C5-FFB6-45C5-88CE-B98C8D2C647C}">
      <dgm:prSet/>
      <dgm:spPr/>
      <dgm:t>
        <a:bodyPr/>
        <a:lstStyle/>
        <a:p>
          <a:endParaRPr lang="en-US"/>
        </a:p>
      </dgm:t>
    </dgm:pt>
    <dgm:pt modelId="{4475CE7D-4E5F-485D-8AB5-702AF834449F}" type="sibTrans" cxnId="{F40858C5-FFB6-45C5-88CE-B98C8D2C647C}">
      <dgm:prSet/>
      <dgm:spPr/>
      <dgm:t>
        <a:bodyPr/>
        <a:lstStyle/>
        <a:p>
          <a:endParaRPr lang="en-US"/>
        </a:p>
      </dgm:t>
    </dgm:pt>
    <dgm:pt modelId="{FCF5DB15-A798-4972-AACD-6E27FE014543}">
      <dgm:prSet/>
      <dgm:spPr/>
      <dgm:t>
        <a:bodyPr/>
        <a:lstStyle/>
        <a:p>
          <a:r>
            <a:rPr lang="en-US"/>
            <a:t>Could automate encryption and backup of OBS recordings</a:t>
          </a:r>
        </a:p>
      </dgm:t>
    </dgm:pt>
    <dgm:pt modelId="{E5F31940-403B-4BF9-B624-F7540670E03D}" type="parTrans" cxnId="{3C18B421-20FA-460A-B194-ADA224C98F74}">
      <dgm:prSet/>
      <dgm:spPr/>
      <dgm:t>
        <a:bodyPr/>
        <a:lstStyle/>
        <a:p>
          <a:endParaRPr lang="en-US"/>
        </a:p>
      </dgm:t>
    </dgm:pt>
    <dgm:pt modelId="{DF98E50D-BBEA-4DF1-BFC2-DF0D33667159}" type="sibTrans" cxnId="{3C18B421-20FA-460A-B194-ADA224C98F74}">
      <dgm:prSet/>
      <dgm:spPr/>
      <dgm:t>
        <a:bodyPr/>
        <a:lstStyle/>
        <a:p>
          <a:endParaRPr lang="en-US"/>
        </a:p>
      </dgm:t>
    </dgm:pt>
    <dgm:pt modelId="{36A61604-6B8A-478D-8B00-5050E32FC5A6}">
      <dgm:prSet/>
      <dgm:spPr/>
      <dgm:t>
        <a:bodyPr/>
        <a:lstStyle/>
        <a:p>
          <a:r>
            <a:rPr lang="en-US"/>
            <a:t>Could run in the background as a service</a:t>
          </a:r>
        </a:p>
      </dgm:t>
    </dgm:pt>
    <dgm:pt modelId="{65A60EEB-9501-4BAD-B5DB-5715F6BF9CE3}" type="parTrans" cxnId="{FED3479B-D528-4DDA-84FC-3B163709406F}">
      <dgm:prSet/>
      <dgm:spPr/>
      <dgm:t>
        <a:bodyPr/>
        <a:lstStyle/>
        <a:p>
          <a:endParaRPr lang="en-US"/>
        </a:p>
      </dgm:t>
    </dgm:pt>
    <dgm:pt modelId="{0FCCEC7C-F685-401D-8358-68247FEE258F}" type="sibTrans" cxnId="{FED3479B-D528-4DDA-84FC-3B163709406F}">
      <dgm:prSet/>
      <dgm:spPr/>
      <dgm:t>
        <a:bodyPr/>
        <a:lstStyle/>
        <a:p>
          <a:endParaRPr lang="en-US"/>
        </a:p>
      </dgm:t>
    </dgm:pt>
    <dgm:pt modelId="{F8F37856-518E-4589-AB54-716475D1FC36}">
      <dgm:prSet/>
      <dgm:spPr/>
      <dgm:t>
        <a:bodyPr/>
        <a:lstStyle/>
        <a:p>
          <a:r>
            <a:rPr lang="en-US"/>
            <a:t>Can prune old data sets and prevent casual users from accessing files</a:t>
          </a:r>
        </a:p>
      </dgm:t>
    </dgm:pt>
    <dgm:pt modelId="{890B3AD6-ECF2-46DE-B31A-8B7B7C401076}" type="parTrans" cxnId="{D3655172-4DA2-46B7-8972-582FE7FCD3DB}">
      <dgm:prSet/>
      <dgm:spPr/>
      <dgm:t>
        <a:bodyPr/>
        <a:lstStyle/>
        <a:p>
          <a:endParaRPr lang="en-US"/>
        </a:p>
      </dgm:t>
    </dgm:pt>
    <dgm:pt modelId="{29A1ADD3-A63D-41BA-867B-01EEA8F4F629}" type="sibTrans" cxnId="{D3655172-4DA2-46B7-8972-582FE7FCD3DB}">
      <dgm:prSet/>
      <dgm:spPr/>
      <dgm:t>
        <a:bodyPr/>
        <a:lstStyle/>
        <a:p>
          <a:endParaRPr lang="en-US"/>
        </a:p>
      </dgm:t>
    </dgm:pt>
    <dgm:pt modelId="{EAAEF404-CD29-401F-A3BB-DC29E3524B3A}">
      <dgm:prSet/>
      <dgm:spPr/>
      <dgm:t>
        <a:bodyPr/>
        <a:lstStyle/>
        <a:p>
          <a:r>
            <a:rPr lang="en-US"/>
            <a:t>Configuration and Use</a:t>
          </a:r>
        </a:p>
      </dgm:t>
    </dgm:pt>
    <dgm:pt modelId="{CE610592-5F1C-48B1-AEAC-DD79E705CCE1}" type="parTrans" cxnId="{FEC95457-020B-4440-BBD4-2186B18112A0}">
      <dgm:prSet/>
      <dgm:spPr/>
      <dgm:t>
        <a:bodyPr/>
        <a:lstStyle/>
        <a:p>
          <a:endParaRPr lang="en-US"/>
        </a:p>
      </dgm:t>
    </dgm:pt>
    <dgm:pt modelId="{D86348E0-C7B0-4659-A36D-4FB19F1CC44A}" type="sibTrans" cxnId="{FEC95457-020B-4440-BBD4-2186B18112A0}">
      <dgm:prSet/>
      <dgm:spPr/>
      <dgm:t>
        <a:bodyPr/>
        <a:lstStyle/>
        <a:p>
          <a:endParaRPr lang="en-US"/>
        </a:p>
      </dgm:t>
    </dgm:pt>
    <dgm:pt modelId="{7D342586-4AF7-4EAC-98FF-C1B0826E5FB2}">
      <dgm:prSet/>
      <dgm:spPr/>
      <dgm:t>
        <a:bodyPr/>
        <a:lstStyle/>
        <a:p>
          <a:r>
            <a:rPr lang="en-US"/>
            <a:t>Service Mode: Installed and run as a Windows Service for reliability without requiring logon</a:t>
          </a:r>
        </a:p>
      </dgm:t>
    </dgm:pt>
    <dgm:pt modelId="{1F58CF73-46CB-46D2-815B-E1684AED1D93}" type="parTrans" cxnId="{4EEE8C5D-EDD8-434D-B7B1-6F7DF236B087}">
      <dgm:prSet/>
      <dgm:spPr/>
      <dgm:t>
        <a:bodyPr/>
        <a:lstStyle/>
        <a:p>
          <a:endParaRPr lang="en-US"/>
        </a:p>
      </dgm:t>
    </dgm:pt>
    <dgm:pt modelId="{26B84807-5D91-4891-B86F-43587FA62283}" type="sibTrans" cxnId="{4EEE8C5D-EDD8-434D-B7B1-6F7DF236B087}">
      <dgm:prSet/>
      <dgm:spPr/>
      <dgm:t>
        <a:bodyPr/>
        <a:lstStyle/>
        <a:p>
          <a:endParaRPr lang="en-US"/>
        </a:p>
      </dgm:t>
    </dgm:pt>
    <dgm:pt modelId="{69ADF595-726B-4C6E-8CEB-D119942F67A8}">
      <dgm:prSet/>
      <dgm:spPr/>
      <dgm:t>
        <a:bodyPr/>
        <a:lstStyle/>
        <a:p>
          <a:r>
            <a:rPr lang="en-US"/>
            <a:t>Target and Security: Wrote to a dedicated vault folder on a fixed-letter drive with BitLocker enabled</a:t>
          </a:r>
        </a:p>
      </dgm:t>
    </dgm:pt>
    <dgm:pt modelId="{1724A947-A6EC-4202-97D6-5A8F2E402B40}" type="parTrans" cxnId="{69AB8321-57BF-4B22-BAA2-C4E6519D81EA}">
      <dgm:prSet/>
      <dgm:spPr/>
      <dgm:t>
        <a:bodyPr/>
        <a:lstStyle/>
        <a:p>
          <a:endParaRPr lang="en-US"/>
        </a:p>
      </dgm:t>
    </dgm:pt>
    <dgm:pt modelId="{D0141660-C110-434D-8168-9D9DDCAE43CA}" type="sibTrans" cxnId="{69AB8321-57BF-4B22-BAA2-C4E6519D81EA}">
      <dgm:prSet/>
      <dgm:spPr/>
      <dgm:t>
        <a:bodyPr/>
        <a:lstStyle/>
        <a:p>
          <a:endParaRPr lang="en-US"/>
        </a:p>
      </dgm:t>
    </dgm:pt>
    <dgm:pt modelId="{3C2371B5-B56F-4810-857E-0268E722E045}">
      <dgm:prSet/>
      <dgm:spPr/>
      <dgm:t>
        <a:bodyPr/>
        <a:lstStyle/>
        <a:p>
          <a:r>
            <a:rPr lang="en-US"/>
            <a:t>Task Options: No compression, AES-128 bit encryption, Volume Shadow Copy disabled, file named as date/time</a:t>
          </a:r>
        </a:p>
      </dgm:t>
    </dgm:pt>
    <dgm:pt modelId="{F37E0181-4A1F-48A5-A0A3-881B461AD1FC}" type="parTrans" cxnId="{01594401-53F4-4156-B364-937C7FC6658E}">
      <dgm:prSet/>
      <dgm:spPr/>
      <dgm:t>
        <a:bodyPr/>
        <a:lstStyle/>
        <a:p>
          <a:endParaRPr lang="en-US"/>
        </a:p>
      </dgm:t>
    </dgm:pt>
    <dgm:pt modelId="{717AA9AF-7E3E-493D-BD7D-427AD6848657}" type="sibTrans" cxnId="{01594401-53F4-4156-B364-937C7FC6658E}">
      <dgm:prSet/>
      <dgm:spPr/>
      <dgm:t>
        <a:bodyPr/>
        <a:lstStyle/>
        <a:p>
          <a:endParaRPr lang="en-US"/>
        </a:p>
      </dgm:t>
    </dgm:pt>
    <dgm:pt modelId="{623E442F-4C37-4D7C-A253-3F89192789C0}">
      <dgm:prSet/>
      <dgm:spPr/>
      <dgm:t>
        <a:bodyPr/>
        <a:lstStyle/>
        <a:p>
          <a:r>
            <a:rPr lang="en-US"/>
            <a:t>Schedule: Short timer corresponding to OBS segments to ensure that videos are immediately moved and encrypted</a:t>
          </a:r>
        </a:p>
      </dgm:t>
    </dgm:pt>
    <dgm:pt modelId="{1C5136B3-520A-4A8C-89DC-F72FED2564E5}" type="parTrans" cxnId="{F20B50CA-258B-4D29-B7FA-81ED4D40DC18}">
      <dgm:prSet/>
      <dgm:spPr/>
      <dgm:t>
        <a:bodyPr/>
        <a:lstStyle/>
        <a:p>
          <a:endParaRPr lang="en-US"/>
        </a:p>
      </dgm:t>
    </dgm:pt>
    <dgm:pt modelId="{6FB2D4AD-B1DE-4AE6-92E1-697223D9086F}" type="sibTrans" cxnId="{F20B50CA-258B-4D29-B7FA-81ED4D40DC18}">
      <dgm:prSet/>
      <dgm:spPr/>
      <dgm:t>
        <a:bodyPr/>
        <a:lstStyle/>
        <a:p>
          <a:endParaRPr lang="en-US"/>
        </a:p>
      </dgm:t>
    </dgm:pt>
    <dgm:pt modelId="{9588DFB3-3E25-420A-AB82-632A405DD2A4}">
      <dgm:prSet/>
      <dgm:spPr/>
      <dgm:t>
        <a:bodyPr/>
        <a:lstStyle/>
        <a:p>
          <a:r>
            <a:rPr lang="en-US"/>
            <a:t>Retention: Keeps 7 days worth of footage (168 one-hour OBS segments), deletes source after successful backup</a:t>
          </a:r>
        </a:p>
      </dgm:t>
    </dgm:pt>
    <dgm:pt modelId="{8B911D43-8642-46FC-A76E-EDFB712386DD}" type="parTrans" cxnId="{0EE686FC-83FC-4B69-87E3-5D522F6D18F6}">
      <dgm:prSet/>
      <dgm:spPr/>
      <dgm:t>
        <a:bodyPr/>
        <a:lstStyle/>
        <a:p>
          <a:endParaRPr lang="en-US"/>
        </a:p>
      </dgm:t>
    </dgm:pt>
    <dgm:pt modelId="{2AF5CE3E-A18E-447E-942E-E9C155C99B23}" type="sibTrans" cxnId="{0EE686FC-83FC-4B69-87E3-5D522F6D18F6}">
      <dgm:prSet/>
      <dgm:spPr/>
      <dgm:t>
        <a:bodyPr/>
        <a:lstStyle/>
        <a:p>
          <a:endParaRPr lang="en-US"/>
        </a:p>
      </dgm:t>
    </dgm:pt>
    <dgm:pt modelId="{115F74CB-1B33-425F-99A6-0953900DC925}" type="pres">
      <dgm:prSet presAssocID="{89389C8A-6113-4BBB-9509-715AECDF38B7}" presName="linear" presStyleCnt="0">
        <dgm:presLayoutVars>
          <dgm:dir/>
          <dgm:animLvl val="lvl"/>
          <dgm:resizeHandles val="exact"/>
        </dgm:presLayoutVars>
      </dgm:prSet>
      <dgm:spPr/>
    </dgm:pt>
    <dgm:pt modelId="{31088FE4-CB13-48EF-ACFC-E44E632C6669}" type="pres">
      <dgm:prSet presAssocID="{E4099ACC-E251-4167-893E-3CB5C52ED1B1}" presName="parentLin" presStyleCnt="0"/>
      <dgm:spPr/>
    </dgm:pt>
    <dgm:pt modelId="{D71281D5-7E3F-46A4-9D6C-4D1E3881161E}" type="pres">
      <dgm:prSet presAssocID="{E4099ACC-E251-4167-893E-3CB5C52ED1B1}" presName="parentLeftMargin" presStyleLbl="node1" presStyleIdx="0" presStyleCnt="3"/>
      <dgm:spPr/>
    </dgm:pt>
    <dgm:pt modelId="{A8ACE5D9-C09F-4EDB-9A38-6720FF1FFA09}" type="pres">
      <dgm:prSet presAssocID="{E4099ACC-E251-4167-893E-3CB5C52ED1B1}" presName="parentText" presStyleLbl="node1" presStyleIdx="0" presStyleCnt="3">
        <dgm:presLayoutVars>
          <dgm:chMax val="0"/>
          <dgm:bulletEnabled val="1"/>
        </dgm:presLayoutVars>
      </dgm:prSet>
      <dgm:spPr/>
    </dgm:pt>
    <dgm:pt modelId="{585FED4C-8D4C-47BB-964D-C904410C1661}" type="pres">
      <dgm:prSet presAssocID="{E4099ACC-E251-4167-893E-3CB5C52ED1B1}" presName="negativeSpace" presStyleCnt="0"/>
      <dgm:spPr/>
    </dgm:pt>
    <dgm:pt modelId="{B8E7EE66-D64E-420C-9137-0DE5D93F1960}" type="pres">
      <dgm:prSet presAssocID="{E4099ACC-E251-4167-893E-3CB5C52ED1B1}" presName="childText" presStyleLbl="conFgAcc1" presStyleIdx="0" presStyleCnt="3">
        <dgm:presLayoutVars>
          <dgm:bulletEnabled val="1"/>
        </dgm:presLayoutVars>
      </dgm:prSet>
      <dgm:spPr/>
    </dgm:pt>
    <dgm:pt modelId="{22637375-1571-4D63-B8BF-F43E0A653633}" type="pres">
      <dgm:prSet presAssocID="{9FB18F84-2B32-4DAC-94A2-B7AC14B6BADC}" presName="spaceBetweenRectangles" presStyleCnt="0"/>
      <dgm:spPr/>
    </dgm:pt>
    <dgm:pt modelId="{61A3580D-D9A7-4D13-A980-5517E809935C}" type="pres">
      <dgm:prSet presAssocID="{DC46DFE9-5DAB-4B15-BC10-74AC4980BC6C}" presName="parentLin" presStyleCnt="0"/>
      <dgm:spPr/>
    </dgm:pt>
    <dgm:pt modelId="{CAEF1A71-6231-4188-AC1B-A345251E3B4D}" type="pres">
      <dgm:prSet presAssocID="{DC46DFE9-5DAB-4B15-BC10-74AC4980BC6C}" presName="parentLeftMargin" presStyleLbl="node1" presStyleIdx="0" presStyleCnt="3"/>
      <dgm:spPr/>
    </dgm:pt>
    <dgm:pt modelId="{5E1049AC-809C-40ED-8005-9BFA25C1067F}" type="pres">
      <dgm:prSet presAssocID="{DC46DFE9-5DAB-4B15-BC10-74AC4980BC6C}" presName="parentText" presStyleLbl="node1" presStyleIdx="1" presStyleCnt="3">
        <dgm:presLayoutVars>
          <dgm:chMax val="0"/>
          <dgm:bulletEnabled val="1"/>
        </dgm:presLayoutVars>
      </dgm:prSet>
      <dgm:spPr/>
    </dgm:pt>
    <dgm:pt modelId="{6D5F6B79-1D30-4F1B-8B02-CB3531A46276}" type="pres">
      <dgm:prSet presAssocID="{DC46DFE9-5DAB-4B15-BC10-74AC4980BC6C}" presName="negativeSpace" presStyleCnt="0"/>
      <dgm:spPr/>
    </dgm:pt>
    <dgm:pt modelId="{928FB452-04E5-446D-915A-8D482FE7F0C4}" type="pres">
      <dgm:prSet presAssocID="{DC46DFE9-5DAB-4B15-BC10-74AC4980BC6C}" presName="childText" presStyleLbl="conFgAcc1" presStyleIdx="1" presStyleCnt="3">
        <dgm:presLayoutVars>
          <dgm:bulletEnabled val="1"/>
        </dgm:presLayoutVars>
      </dgm:prSet>
      <dgm:spPr/>
    </dgm:pt>
    <dgm:pt modelId="{E1D6ED21-3832-4858-B90B-C79C380F809E}" type="pres">
      <dgm:prSet presAssocID="{4475CE7D-4E5F-485D-8AB5-702AF834449F}" presName="spaceBetweenRectangles" presStyleCnt="0"/>
      <dgm:spPr/>
    </dgm:pt>
    <dgm:pt modelId="{D9EC9E44-96C7-409A-803E-16914FB418B0}" type="pres">
      <dgm:prSet presAssocID="{EAAEF404-CD29-401F-A3BB-DC29E3524B3A}" presName="parentLin" presStyleCnt="0"/>
      <dgm:spPr/>
    </dgm:pt>
    <dgm:pt modelId="{61FA713F-8D91-4ED4-BA58-2770C4BF6CE3}" type="pres">
      <dgm:prSet presAssocID="{EAAEF404-CD29-401F-A3BB-DC29E3524B3A}" presName="parentLeftMargin" presStyleLbl="node1" presStyleIdx="1" presStyleCnt="3"/>
      <dgm:spPr/>
    </dgm:pt>
    <dgm:pt modelId="{223234EE-238E-48A8-B94A-4F95C7F32CF4}" type="pres">
      <dgm:prSet presAssocID="{EAAEF404-CD29-401F-A3BB-DC29E3524B3A}" presName="parentText" presStyleLbl="node1" presStyleIdx="2" presStyleCnt="3">
        <dgm:presLayoutVars>
          <dgm:chMax val="0"/>
          <dgm:bulletEnabled val="1"/>
        </dgm:presLayoutVars>
      </dgm:prSet>
      <dgm:spPr/>
    </dgm:pt>
    <dgm:pt modelId="{3B9279BB-01B9-496C-832D-68496E503EC5}" type="pres">
      <dgm:prSet presAssocID="{EAAEF404-CD29-401F-A3BB-DC29E3524B3A}" presName="negativeSpace" presStyleCnt="0"/>
      <dgm:spPr/>
    </dgm:pt>
    <dgm:pt modelId="{93D7522B-70F7-43EB-8D2A-C21123B2AA52}" type="pres">
      <dgm:prSet presAssocID="{EAAEF404-CD29-401F-A3BB-DC29E3524B3A}" presName="childText" presStyleLbl="conFgAcc1" presStyleIdx="2" presStyleCnt="3">
        <dgm:presLayoutVars>
          <dgm:bulletEnabled val="1"/>
        </dgm:presLayoutVars>
      </dgm:prSet>
      <dgm:spPr/>
    </dgm:pt>
  </dgm:ptLst>
  <dgm:cxnLst>
    <dgm:cxn modelId="{01594401-53F4-4156-B364-937C7FC6658E}" srcId="{EAAEF404-CD29-401F-A3BB-DC29E3524B3A}" destId="{3C2371B5-B56F-4810-857E-0268E722E045}" srcOrd="2" destOrd="0" parTransId="{F37E0181-4A1F-48A5-A0A3-881B461AD1FC}" sibTransId="{717AA9AF-7E3E-493D-BD7D-427AD6848657}"/>
    <dgm:cxn modelId="{5D05F10C-30AF-4F30-B661-ED1BAB967769}" type="presOf" srcId="{E4099ACC-E251-4167-893E-3CB5C52ED1B1}" destId="{A8ACE5D9-C09F-4EDB-9A38-6720FF1FFA09}" srcOrd="1" destOrd="0" presId="urn:microsoft.com/office/officeart/2005/8/layout/list1"/>
    <dgm:cxn modelId="{F197FE0E-5FD3-4B18-BB35-9DF2E2E7A4A8}" srcId="{E4099ACC-E251-4167-893E-3CB5C52ED1B1}" destId="{822BAB5F-BAB7-465A-A0C6-7EF8C9D19C27}" srcOrd="0" destOrd="0" parTransId="{FEFC0E8E-4E8B-4DD4-AAE6-AB5242F907AD}" sibTransId="{83EB04B6-F72A-4C2D-B0C1-5CD5A5366460}"/>
    <dgm:cxn modelId="{3B4DEC1C-6EED-4F08-AE8E-DA19FE74E1F3}" type="presOf" srcId="{FCF5DB15-A798-4972-AACD-6E27FE014543}" destId="{928FB452-04E5-446D-915A-8D482FE7F0C4}" srcOrd="0" destOrd="0" presId="urn:microsoft.com/office/officeart/2005/8/layout/list1"/>
    <dgm:cxn modelId="{69AB8321-57BF-4B22-BAA2-C4E6519D81EA}" srcId="{EAAEF404-CD29-401F-A3BB-DC29E3524B3A}" destId="{69ADF595-726B-4C6E-8CEB-D119942F67A8}" srcOrd="1" destOrd="0" parTransId="{1724A947-A6EC-4202-97D6-5A8F2E402B40}" sibTransId="{D0141660-C110-434D-8168-9D9DDCAE43CA}"/>
    <dgm:cxn modelId="{3C18B421-20FA-460A-B194-ADA224C98F74}" srcId="{DC46DFE9-5DAB-4B15-BC10-74AC4980BC6C}" destId="{FCF5DB15-A798-4972-AACD-6E27FE014543}" srcOrd="0" destOrd="0" parTransId="{E5F31940-403B-4BF9-B624-F7540670E03D}" sibTransId="{DF98E50D-BBEA-4DF1-BFC2-DF0D33667159}"/>
    <dgm:cxn modelId="{08A2D438-4B8C-47DC-A2DD-2B7110BB54A2}" srcId="{E4099ACC-E251-4167-893E-3CB5C52ED1B1}" destId="{DC227168-CB2A-429B-8F2B-6FD81DD954DC}" srcOrd="4" destOrd="0" parTransId="{F6C211AC-6129-450F-9174-41141011A300}" sibTransId="{BED59ED0-EA53-4E86-BC64-4C250FD371FE}"/>
    <dgm:cxn modelId="{4EEE8C5D-EDD8-434D-B7B1-6F7DF236B087}" srcId="{EAAEF404-CD29-401F-A3BB-DC29E3524B3A}" destId="{7D342586-4AF7-4EAC-98FF-C1B0826E5FB2}" srcOrd="0" destOrd="0" parTransId="{1F58CF73-46CB-46D2-815B-E1684AED1D93}" sibTransId="{26B84807-5D91-4891-B86F-43587FA62283}"/>
    <dgm:cxn modelId="{16406345-81F8-4D37-8CD9-89EB4253C157}" srcId="{E4099ACC-E251-4167-893E-3CB5C52ED1B1}" destId="{397ED72F-223F-4E8C-9928-AC3650D7E6BF}" srcOrd="1" destOrd="0" parTransId="{ACAA9377-3DC6-4C67-89C8-93289485131F}" sibTransId="{78170945-3506-4986-B482-1F418701EAA3}"/>
    <dgm:cxn modelId="{8506E06A-89C2-4838-AEC7-51F0657FA01D}" srcId="{89389C8A-6113-4BBB-9509-715AECDF38B7}" destId="{E4099ACC-E251-4167-893E-3CB5C52ED1B1}" srcOrd="0" destOrd="0" parTransId="{007A00B9-8FEE-4C3D-A58E-68575B25CC41}" sibTransId="{9FB18F84-2B32-4DAC-94A2-B7AC14B6BADC}"/>
    <dgm:cxn modelId="{7AB6E64B-8801-40E3-9CD8-5D6CAA4FDAE3}" type="presOf" srcId="{E4099ACC-E251-4167-893E-3CB5C52ED1B1}" destId="{D71281D5-7E3F-46A4-9D6C-4D1E3881161E}" srcOrd="0" destOrd="0" presId="urn:microsoft.com/office/officeart/2005/8/layout/list1"/>
    <dgm:cxn modelId="{3B8F686C-52AD-4603-A035-41B8358D2734}" type="presOf" srcId="{00C10D2A-5EBF-4E2A-B4C9-1D1DA9505E84}" destId="{B8E7EE66-D64E-420C-9137-0DE5D93F1960}" srcOrd="0" destOrd="3" presId="urn:microsoft.com/office/officeart/2005/8/layout/list1"/>
    <dgm:cxn modelId="{D3655172-4DA2-46B7-8972-582FE7FCD3DB}" srcId="{DC46DFE9-5DAB-4B15-BC10-74AC4980BC6C}" destId="{F8F37856-518E-4589-AB54-716475D1FC36}" srcOrd="2" destOrd="0" parTransId="{890B3AD6-ECF2-46DE-B31A-8B7B7C401076}" sibTransId="{29A1ADD3-A63D-41BA-867B-01EEA8F4F629}"/>
    <dgm:cxn modelId="{FEC95457-020B-4440-BBD4-2186B18112A0}" srcId="{89389C8A-6113-4BBB-9509-715AECDF38B7}" destId="{EAAEF404-CD29-401F-A3BB-DC29E3524B3A}" srcOrd="2" destOrd="0" parTransId="{CE610592-5F1C-48B1-AEAC-DD79E705CCE1}" sibTransId="{D86348E0-C7B0-4659-A36D-4FB19F1CC44A}"/>
    <dgm:cxn modelId="{C94EB259-8A12-479F-877E-93F3D7C1C46E}" type="presOf" srcId="{7D342586-4AF7-4EAC-98FF-C1B0826E5FB2}" destId="{93D7522B-70F7-43EB-8D2A-C21123B2AA52}" srcOrd="0" destOrd="0" presId="urn:microsoft.com/office/officeart/2005/8/layout/list1"/>
    <dgm:cxn modelId="{5A59C182-E41D-4F88-BCD0-ACAD380015F5}" type="presOf" srcId="{89389C8A-6113-4BBB-9509-715AECDF38B7}" destId="{115F74CB-1B33-425F-99A6-0953900DC925}" srcOrd="0" destOrd="0" presId="urn:microsoft.com/office/officeart/2005/8/layout/list1"/>
    <dgm:cxn modelId="{14DDAC94-8110-4E00-96A4-06F044BCB2A1}" type="presOf" srcId="{9588DFB3-3E25-420A-AB82-632A405DD2A4}" destId="{93D7522B-70F7-43EB-8D2A-C21123B2AA52}" srcOrd="0" destOrd="4" presId="urn:microsoft.com/office/officeart/2005/8/layout/list1"/>
    <dgm:cxn modelId="{990D3597-7A60-4530-9B1E-523D3A8564C4}" type="presOf" srcId="{69ADF595-726B-4C6E-8CEB-D119942F67A8}" destId="{93D7522B-70F7-43EB-8D2A-C21123B2AA52}" srcOrd="0" destOrd="1" presId="urn:microsoft.com/office/officeart/2005/8/layout/list1"/>
    <dgm:cxn modelId="{9B9D8298-ED5D-4C3C-BABA-711B7BE197BA}" type="presOf" srcId="{DC227168-CB2A-429B-8F2B-6FD81DD954DC}" destId="{B8E7EE66-D64E-420C-9137-0DE5D93F1960}" srcOrd="0" destOrd="4" presId="urn:microsoft.com/office/officeart/2005/8/layout/list1"/>
    <dgm:cxn modelId="{FED3479B-D528-4DDA-84FC-3B163709406F}" srcId="{DC46DFE9-5DAB-4B15-BC10-74AC4980BC6C}" destId="{36A61604-6B8A-478D-8B00-5050E32FC5A6}" srcOrd="1" destOrd="0" parTransId="{65A60EEB-9501-4BAD-B5DB-5715F6BF9CE3}" sibTransId="{0FCCEC7C-F685-401D-8358-68247FEE258F}"/>
    <dgm:cxn modelId="{2EAB779F-B033-4FF2-83B3-E58FE81708A9}" srcId="{E4099ACC-E251-4167-893E-3CB5C52ED1B1}" destId="{E8467D4C-4978-47D5-B243-30A0D09FBC75}" srcOrd="2" destOrd="0" parTransId="{C989CA41-BBB3-4699-B93C-8B8FBD7456A2}" sibTransId="{48B16724-C2CE-4DA4-A04D-45D4A6986DE3}"/>
    <dgm:cxn modelId="{22178FA1-E0C6-425C-BDA2-4B980E4CB6E4}" type="presOf" srcId="{397ED72F-223F-4E8C-9928-AC3650D7E6BF}" destId="{B8E7EE66-D64E-420C-9137-0DE5D93F1960}" srcOrd="0" destOrd="1" presId="urn:microsoft.com/office/officeart/2005/8/layout/list1"/>
    <dgm:cxn modelId="{213514A7-3F0B-4792-9063-9FC6E4EFDA94}" srcId="{E4099ACC-E251-4167-893E-3CB5C52ED1B1}" destId="{00C10D2A-5EBF-4E2A-B4C9-1D1DA9505E84}" srcOrd="3" destOrd="0" parTransId="{018D9FE5-F053-42D2-B773-237AA986CE34}" sibTransId="{FB36D3BB-AF23-4731-AEFB-7DD8166BF19F}"/>
    <dgm:cxn modelId="{D6FCFAB1-02F6-47CC-A068-0621061DAC1B}" type="presOf" srcId="{623E442F-4C37-4D7C-A253-3F89192789C0}" destId="{93D7522B-70F7-43EB-8D2A-C21123B2AA52}" srcOrd="0" destOrd="3" presId="urn:microsoft.com/office/officeart/2005/8/layout/list1"/>
    <dgm:cxn modelId="{F79B08BE-0627-48F3-82B4-DFF27DEE4005}" type="presOf" srcId="{3C2371B5-B56F-4810-857E-0268E722E045}" destId="{93D7522B-70F7-43EB-8D2A-C21123B2AA52}" srcOrd="0" destOrd="2" presId="urn:microsoft.com/office/officeart/2005/8/layout/list1"/>
    <dgm:cxn modelId="{F40858C5-FFB6-45C5-88CE-B98C8D2C647C}" srcId="{89389C8A-6113-4BBB-9509-715AECDF38B7}" destId="{DC46DFE9-5DAB-4B15-BC10-74AC4980BC6C}" srcOrd="1" destOrd="0" parTransId="{82979C32-C6B2-4DB4-A8D1-B4A2E1CF4EDF}" sibTransId="{4475CE7D-4E5F-485D-8AB5-702AF834449F}"/>
    <dgm:cxn modelId="{F20B50CA-258B-4D29-B7FA-81ED4D40DC18}" srcId="{EAAEF404-CD29-401F-A3BB-DC29E3524B3A}" destId="{623E442F-4C37-4D7C-A253-3F89192789C0}" srcOrd="3" destOrd="0" parTransId="{1C5136B3-520A-4A8C-89DC-F72FED2564E5}" sibTransId="{6FB2D4AD-B1DE-4AE6-92E1-697223D9086F}"/>
    <dgm:cxn modelId="{3E3CACCA-E160-418F-9702-3C3A890C0323}" type="presOf" srcId="{E8467D4C-4978-47D5-B243-30A0D09FBC75}" destId="{B8E7EE66-D64E-420C-9137-0DE5D93F1960}" srcOrd="0" destOrd="2" presId="urn:microsoft.com/office/officeart/2005/8/layout/list1"/>
    <dgm:cxn modelId="{51CFCBCD-A765-4CF3-BB06-C93202BF7D60}" type="presOf" srcId="{822BAB5F-BAB7-465A-A0C6-7EF8C9D19C27}" destId="{B8E7EE66-D64E-420C-9137-0DE5D93F1960}" srcOrd="0" destOrd="0" presId="urn:microsoft.com/office/officeart/2005/8/layout/list1"/>
    <dgm:cxn modelId="{9608A5DA-6F1C-49A7-9B3A-B3F32C89C83E}" type="presOf" srcId="{36A61604-6B8A-478D-8B00-5050E32FC5A6}" destId="{928FB452-04E5-446D-915A-8D482FE7F0C4}" srcOrd="0" destOrd="1" presId="urn:microsoft.com/office/officeart/2005/8/layout/list1"/>
    <dgm:cxn modelId="{E70B1ADB-B26E-41E8-9C80-9BBB50400B7C}" type="presOf" srcId="{F8F37856-518E-4589-AB54-716475D1FC36}" destId="{928FB452-04E5-446D-915A-8D482FE7F0C4}" srcOrd="0" destOrd="2" presId="urn:microsoft.com/office/officeart/2005/8/layout/list1"/>
    <dgm:cxn modelId="{33DA85E3-6D8A-4081-9198-E50195AC1AD9}" type="presOf" srcId="{DC46DFE9-5DAB-4B15-BC10-74AC4980BC6C}" destId="{CAEF1A71-6231-4188-AC1B-A345251E3B4D}" srcOrd="0" destOrd="0" presId="urn:microsoft.com/office/officeart/2005/8/layout/list1"/>
    <dgm:cxn modelId="{C09E6EEA-D5D7-4ED5-9766-90D30E43FD88}" type="presOf" srcId="{EAAEF404-CD29-401F-A3BB-DC29E3524B3A}" destId="{61FA713F-8D91-4ED4-BA58-2770C4BF6CE3}" srcOrd="0" destOrd="0" presId="urn:microsoft.com/office/officeart/2005/8/layout/list1"/>
    <dgm:cxn modelId="{6F6ED1EE-44FD-4894-A5B8-D0DA74D4370E}" type="presOf" srcId="{EAAEF404-CD29-401F-A3BB-DC29E3524B3A}" destId="{223234EE-238E-48A8-B94A-4F95C7F32CF4}" srcOrd="1" destOrd="0" presId="urn:microsoft.com/office/officeart/2005/8/layout/list1"/>
    <dgm:cxn modelId="{AA638AF9-9CE8-422B-97F1-12C7EBE1D69B}" type="presOf" srcId="{DC46DFE9-5DAB-4B15-BC10-74AC4980BC6C}" destId="{5E1049AC-809C-40ED-8005-9BFA25C1067F}" srcOrd="1" destOrd="0" presId="urn:microsoft.com/office/officeart/2005/8/layout/list1"/>
    <dgm:cxn modelId="{0EE686FC-83FC-4B69-87E3-5D522F6D18F6}" srcId="{EAAEF404-CD29-401F-A3BB-DC29E3524B3A}" destId="{9588DFB3-3E25-420A-AB82-632A405DD2A4}" srcOrd="4" destOrd="0" parTransId="{8B911D43-8642-46FC-A76E-EDFB712386DD}" sibTransId="{2AF5CE3E-A18E-447E-942E-E9C155C99B23}"/>
    <dgm:cxn modelId="{63379BD0-4C0F-4A63-854A-D86A3F20664E}" type="presParOf" srcId="{115F74CB-1B33-425F-99A6-0953900DC925}" destId="{31088FE4-CB13-48EF-ACFC-E44E632C6669}" srcOrd="0" destOrd="0" presId="urn:microsoft.com/office/officeart/2005/8/layout/list1"/>
    <dgm:cxn modelId="{F2B0CFA8-218F-46D6-8FBA-FDDC89F3975D}" type="presParOf" srcId="{31088FE4-CB13-48EF-ACFC-E44E632C6669}" destId="{D71281D5-7E3F-46A4-9D6C-4D1E3881161E}" srcOrd="0" destOrd="0" presId="urn:microsoft.com/office/officeart/2005/8/layout/list1"/>
    <dgm:cxn modelId="{07D337D2-4E9E-4474-85A9-C1034BEBAF77}" type="presParOf" srcId="{31088FE4-CB13-48EF-ACFC-E44E632C6669}" destId="{A8ACE5D9-C09F-4EDB-9A38-6720FF1FFA09}" srcOrd="1" destOrd="0" presId="urn:microsoft.com/office/officeart/2005/8/layout/list1"/>
    <dgm:cxn modelId="{01E09509-C78D-4F0F-A8C1-5F2AF47B090F}" type="presParOf" srcId="{115F74CB-1B33-425F-99A6-0953900DC925}" destId="{585FED4C-8D4C-47BB-964D-C904410C1661}" srcOrd="1" destOrd="0" presId="urn:microsoft.com/office/officeart/2005/8/layout/list1"/>
    <dgm:cxn modelId="{1F669BB9-D6CC-4212-A3AD-C1259A0D7F35}" type="presParOf" srcId="{115F74CB-1B33-425F-99A6-0953900DC925}" destId="{B8E7EE66-D64E-420C-9137-0DE5D93F1960}" srcOrd="2" destOrd="0" presId="urn:microsoft.com/office/officeart/2005/8/layout/list1"/>
    <dgm:cxn modelId="{3939C9F2-DA5A-4B01-B689-B5B56C7F10AB}" type="presParOf" srcId="{115F74CB-1B33-425F-99A6-0953900DC925}" destId="{22637375-1571-4D63-B8BF-F43E0A653633}" srcOrd="3" destOrd="0" presId="urn:microsoft.com/office/officeart/2005/8/layout/list1"/>
    <dgm:cxn modelId="{F95EF823-6C3F-4F0F-8A46-8EADE8AB6E22}" type="presParOf" srcId="{115F74CB-1B33-425F-99A6-0953900DC925}" destId="{61A3580D-D9A7-4D13-A980-5517E809935C}" srcOrd="4" destOrd="0" presId="urn:microsoft.com/office/officeart/2005/8/layout/list1"/>
    <dgm:cxn modelId="{8E40A024-E009-4679-8E68-C7345EE8DCD4}" type="presParOf" srcId="{61A3580D-D9A7-4D13-A980-5517E809935C}" destId="{CAEF1A71-6231-4188-AC1B-A345251E3B4D}" srcOrd="0" destOrd="0" presId="urn:microsoft.com/office/officeart/2005/8/layout/list1"/>
    <dgm:cxn modelId="{883E8492-3A4B-4759-A75B-1505E575DA91}" type="presParOf" srcId="{61A3580D-D9A7-4D13-A980-5517E809935C}" destId="{5E1049AC-809C-40ED-8005-9BFA25C1067F}" srcOrd="1" destOrd="0" presId="urn:microsoft.com/office/officeart/2005/8/layout/list1"/>
    <dgm:cxn modelId="{C78ED4DA-A653-4D70-9D77-37019A2C5AEF}" type="presParOf" srcId="{115F74CB-1B33-425F-99A6-0953900DC925}" destId="{6D5F6B79-1D30-4F1B-8B02-CB3531A46276}" srcOrd="5" destOrd="0" presId="urn:microsoft.com/office/officeart/2005/8/layout/list1"/>
    <dgm:cxn modelId="{862BECDB-9105-4354-AF36-DA18ECE83F33}" type="presParOf" srcId="{115F74CB-1B33-425F-99A6-0953900DC925}" destId="{928FB452-04E5-446D-915A-8D482FE7F0C4}" srcOrd="6" destOrd="0" presId="urn:microsoft.com/office/officeart/2005/8/layout/list1"/>
    <dgm:cxn modelId="{77619647-A650-4D40-9DCD-0CCF9B937684}" type="presParOf" srcId="{115F74CB-1B33-425F-99A6-0953900DC925}" destId="{E1D6ED21-3832-4858-B90B-C79C380F809E}" srcOrd="7" destOrd="0" presId="urn:microsoft.com/office/officeart/2005/8/layout/list1"/>
    <dgm:cxn modelId="{653304AC-693D-4A7B-8C78-FC8CD1CD564D}" type="presParOf" srcId="{115F74CB-1B33-425F-99A6-0953900DC925}" destId="{D9EC9E44-96C7-409A-803E-16914FB418B0}" srcOrd="8" destOrd="0" presId="urn:microsoft.com/office/officeart/2005/8/layout/list1"/>
    <dgm:cxn modelId="{1DCEA14D-1B09-4310-8C66-7A797B5715DC}" type="presParOf" srcId="{D9EC9E44-96C7-409A-803E-16914FB418B0}" destId="{61FA713F-8D91-4ED4-BA58-2770C4BF6CE3}" srcOrd="0" destOrd="0" presId="urn:microsoft.com/office/officeart/2005/8/layout/list1"/>
    <dgm:cxn modelId="{665F4033-7172-467C-8E44-FD5D5BF6FE68}" type="presParOf" srcId="{D9EC9E44-96C7-409A-803E-16914FB418B0}" destId="{223234EE-238E-48A8-B94A-4F95C7F32CF4}" srcOrd="1" destOrd="0" presId="urn:microsoft.com/office/officeart/2005/8/layout/list1"/>
    <dgm:cxn modelId="{6331404F-DD26-4403-A65C-80026479AC45}" type="presParOf" srcId="{115F74CB-1B33-425F-99A6-0953900DC925}" destId="{3B9279BB-01B9-496C-832D-68496E503EC5}" srcOrd="9" destOrd="0" presId="urn:microsoft.com/office/officeart/2005/8/layout/list1"/>
    <dgm:cxn modelId="{7B9C2166-5E0F-42DA-B18F-9DE2E602409A}" type="presParOf" srcId="{115F74CB-1B33-425F-99A6-0953900DC925}" destId="{93D7522B-70F7-43EB-8D2A-C21123B2AA5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B28C77-591E-4FB7-BA51-C1B209C78FE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90DD0253-4EE5-4D90-A797-9F4F84F0ECB5}">
      <dgm:prSet/>
      <dgm:spPr/>
      <dgm:t>
        <a:bodyPr/>
        <a:lstStyle/>
        <a:p>
          <a:r>
            <a:rPr lang="en-US" dirty="0"/>
            <a:t>What is Agent DVR?</a:t>
          </a:r>
        </a:p>
      </dgm:t>
    </dgm:pt>
    <dgm:pt modelId="{371B01F2-B782-4BAE-B79B-1715D524F3A9}" type="parTrans" cxnId="{6EE45DBA-256A-4114-BA2B-FED0FD737B04}">
      <dgm:prSet/>
      <dgm:spPr/>
      <dgm:t>
        <a:bodyPr/>
        <a:lstStyle/>
        <a:p>
          <a:endParaRPr lang="en-US"/>
        </a:p>
      </dgm:t>
    </dgm:pt>
    <dgm:pt modelId="{0F51F8E5-F5B8-4411-A5D9-D603798C08D9}" type="sibTrans" cxnId="{6EE45DBA-256A-4114-BA2B-FED0FD737B04}">
      <dgm:prSet/>
      <dgm:spPr/>
      <dgm:t>
        <a:bodyPr/>
        <a:lstStyle/>
        <a:p>
          <a:endParaRPr lang="en-US"/>
        </a:p>
      </dgm:t>
    </dgm:pt>
    <dgm:pt modelId="{C24D5D4C-4DEA-45BD-93E4-1BEA56E1C699}">
      <dgm:prSet/>
      <dgm:spPr/>
      <dgm:t>
        <a:bodyPr/>
        <a:lstStyle/>
        <a:p>
          <a:r>
            <a:rPr lang="en-US"/>
            <a:t>Windows-centric NVR with browser UI for live view and playback</a:t>
          </a:r>
        </a:p>
      </dgm:t>
    </dgm:pt>
    <dgm:pt modelId="{5BD2F0E4-95DF-4A3E-98C2-19827E7E8063}" type="parTrans" cxnId="{3924E40C-CBA1-4A82-B7F3-60361F22B03A}">
      <dgm:prSet/>
      <dgm:spPr/>
      <dgm:t>
        <a:bodyPr/>
        <a:lstStyle/>
        <a:p>
          <a:endParaRPr lang="en-US"/>
        </a:p>
      </dgm:t>
    </dgm:pt>
    <dgm:pt modelId="{9C366B2A-AB70-4AE1-B30D-6C4ACDA4739B}" type="sibTrans" cxnId="{3924E40C-CBA1-4A82-B7F3-60361F22B03A}">
      <dgm:prSet/>
      <dgm:spPr/>
      <dgm:t>
        <a:bodyPr/>
        <a:lstStyle/>
        <a:p>
          <a:endParaRPr lang="en-US"/>
        </a:p>
      </dgm:t>
    </dgm:pt>
    <dgm:pt modelId="{3B6E7BD5-383F-4321-97C5-DDCC169F302C}">
      <dgm:prSet/>
      <dgm:spPr/>
      <dgm:t>
        <a:bodyPr/>
        <a:lstStyle/>
        <a:p>
          <a:r>
            <a:rPr lang="en-US"/>
            <a:t>Works with most IP cameras via RTSP or ONVIF</a:t>
          </a:r>
        </a:p>
      </dgm:t>
    </dgm:pt>
    <dgm:pt modelId="{4AA7DDDA-90F4-4D26-BF71-122ABC0DD5E0}" type="parTrans" cxnId="{8A884A8A-A22E-4D72-8D66-6BE3FEE3763A}">
      <dgm:prSet/>
      <dgm:spPr/>
      <dgm:t>
        <a:bodyPr/>
        <a:lstStyle/>
        <a:p>
          <a:endParaRPr lang="en-US"/>
        </a:p>
      </dgm:t>
    </dgm:pt>
    <dgm:pt modelId="{1283B89F-DB01-42EC-9D1D-F091F143F801}" type="sibTrans" cxnId="{8A884A8A-A22E-4D72-8D66-6BE3FEE3763A}">
      <dgm:prSet/>
      <dgm:spPr/>
      <dgm:t>
        <a:bodyPr/>
        <a:lstStyle/>
        <a:p>
          <a:endParaRPr lang="en-US"/>
        </a:p>
      </dgm:t>
    </dgm:pt>
    <dgm:pt modelId="{E5961C83-2BB3-41ED-8572-6C2AB12C7024}">
      <dgm:prSet/>
      <dgm:spPr/>
      <dgm:t>
        <a:bodyPr/>
        <a:lstStyle/>
        <a:p>
          <a:r>
            <a:rPr lang="en-US"/>
            <a:t>Why I Rejected it</a:t>
          </a:r>
        </a:p>
      </dgm:t>
    </dgm:pt>
    <dgm:pt modelId="{C846C00F-B9B0-4E6F-A829-03CE115CA83A}" type="parTrans" cxnId="{30F9F4F0-CC0D-49A9-85D4-182715FE7C35}">
      <dgm:prSet/>
      <dgm:spPr/>
      <dgm:t>
        <a:bodyPr/>
        <a:lstStyle/>
        <a:p>
          <a:endParaRPr lang="en-US"/>
        </a:p>
      </dgm:t>
    </dgm:pt>
    <dgm:pt modelId="{AC9C5294-B366-4EEE-B3DF-C4402C5878A8}" type="sibTrans" cxnId="{30F9F4F0-CC0D-49A9-85D4-182715FE7C35}">
      <dgm:prSet/>
      <dgm:spPr/>
      <dgm:t>
        <a:bodyPr/>
        <a:lstStyle/>
        <a:p>
          <a:endParaRPr lang="en-US"/>
        </a:p>
      </dgm:t>
    </dgm:pt>
    <dgm:pt modelId="{0691DB6F-D869-4807-90D3-D9050C143582}">
      <dgm:prSet/>
      <dgm:spPr/>
      <dgm:t>
        <a:bodyPr/>
        <a:lstStyle/>
        <a:p>
          <a:r>
            <a:rPr lang="en-US"/>
            <a:t>Struggled to connect it to the camera via RTSP</a:t>
          </a:r>
        </a:p>
      </dgm:t>
    </dgm:pt>
    <dgm:pt modelId="{95AA65AB-31A5-4B34-8CDB-5B25BB593DD9}" type="parTrans" cxnId="{0F33CE99-E36E-4B7D-8262-8799A70152F2}">
      <dgm:prSet/>
      <dgm:spPr/>
      <dgm:t>
        <a:bodyPr/>
        <a:lstStyle/>
        <a:p>
          <a:endParaRPr lang="en-US"/>
        </a:p>
      </dgm:t>
    </dgm:pt>
    <dgm:pt modelId="{69708988-A5A0-45A7-81B8-D86011AF59DD}" type="sibTrans" cxnId="{0F33CE99-E36E-4B7D-8262-8799A70152F2}">
      <dgm:prSet/>
      <dgm:spPr/>
      <dgm:t>
        <a:bodyPr/>
        <a:lstStyle/>
        <a:p>
          <a:endParaRPr lang="en-US"/>
        </a:p>
      </dgm:t>
    </dgm:pt>
    <dgm:pt modelId="{26097936-5661-4B46-9A59-FDD64E4F8627}">
      <dgm:prSet/>
      <dgm:spPr/>
      <dgm:t>
        <a:bodyPr/>
        <a:lstStyle/>
        <a:p>
          <a:r>
            <a:rPr lang="en-US"/>
            <a:t>Couldn’t stream without paying</a:t>
          </a:r>
        </a:p>
      </dgm:t>
    </dgm:pt>
    <dgm:pt modelId="{F213E005-2EB3-4C91-80C9-D57396B40B15}" type="parTrans" cxnId="{32B978BB-D538-48A3-B997-120B6E05F66F}">
      <dgm:prSet/>
      <dgm:spPr/>
      <dgm:t>
        <a:bodyPr/>
        <a:lstStyle/>
        <a:p>
          <a:endParaRPr lang="en-US"/>
        </a:p>
      </dgm:t>
    </dgm:pt>
    <dgm:pt modelId="{FB3EAEFC-06EF-4157-8B9B-92D2FD8FC4AC}" type="sibTrans" cxnId="{32B978BB-D538-48A3-B997-120B6E05F66F}">
      <dgm:prSet/>
      <dgm:spPr/>
      <dgm:t>
        <a:bodyPr/>
        <a:lstStyle/>
        <a:p>
          <a:endParaRPr lang="en-US"/>
        </a:p>
      </dgm:t>
    </dgm:pt>
    <dgm:pt modelId="{702DB9D3-5B9D-4F20-B3A4-DB3523281A50}">
      <dgm:prSet/>
      <dgm:spPr/>
      <dgm:t>
        <a:bodyPr/>
        <a:lstStyle/>
        <a:p>
          <a:r>
            <a:rPr lang="en-US"/>
            <a:t>If I paid, stream wouldn’t be secure and would be viewable to anyone who probed my network</a:t>
          </a:r>
        </a:p>
      </dgm:t>
    </dgm:pt>
    <dgm:pt modelId="{7B7537E9-1BBA-4C34-9E29-A8EEC21C1B48}" type="parTrans" cxnId="{440E8F0D-3514-435A-8B3E-2BA064DA2389}">
      <dgm:prSet/>
      <dgm:spPr/>
      <dgm:t>
        <a:bodyPr/>
        <a:lstStyle/>
        <a:p>
          <a:endParaRPr lang="en-US"/>
        </a:p>
      </dgm:t>
    </dgm:pt>
    <dgm:pt modelId="{07D8F8E7-E15B-416B-BC1B-6AB487BC9E2D}" type="sibTrans" cxnId="{440E8F0D-3514-435A-8B3E-2BA064DA2389}">
      <dgm:prSet/>
      <dgm:spPr/>
      <dgm:t>
        <a:bodyPr/>
        <a:lstStyle/>
        <a:p>
          <a:endParaRPr lang="en-US"/>
        </a:p>
      </dgm:t>
    </dgm:pt>
    <dgm:pt modelId="{CD4B31C1-A672-4BE5-8DB9-848F1A201D4C}" type="pres">
      <dgm:prSet presAssocID="{15B28C77-591E-4FB7-BA51-C1B209C78FE2}" presName="linear" presStyleCnt="0">
        <dgm:presLayoutVars>
          <dgm:dir/>
          <dgm:animLvl val="lvl"/>
          <dgm:resizeHandles val="exact"/>
        </dgm:presLayoutVars>
      </dgm:prSet>
      <dgm:spPr/>
    </dgm:pt>
    <dgm:pt modelId="{9346E51D-7833-46DD-9437-54C2CD7955EA}" type="pres">
      <dgm:prSet presAssocID="{90DD0253-4EE5-4D90-A797-9F4F84F0ECB5}" presName="parentLin" presStyleCnt="0"/>
      <dgm:spPr/>
    </dgm:pt>
    <dgm:pt modelId="{9CDA3438-F855-4074-8A62-FD64FEFEFC68}" type="pres">
      <dgm:prSet presAssocID="{90DD0253-4EE5-4D90-A797-9F4F84F0ECB5}" presName="parentLeftMargin" presStyleLbl="node1" presStyleIdx="0" presStyleCnt="2"/>
      <dgm:spPr/>
    </dgm:pt>
    <dgm:pt modelId="{21F327B0-C980-4B09-BFBC-0498AFDC911A}" type="pres">
      <dgm:prSet presAssocID="{90DD0253-4EE5-4D90-A797-9F4F84F0ECB5}" presName="parentText" presStyleLbl="node1" presStyleIdx="0" presStyleCnt="2">
        <dgm:presLayoutVars>
          <dgm:chMax val="0"/>
          <dgm:bulletEnabled val="1"/>
        </dgm:presLayoutVars>
      </dgm:prSet>
      <dgm:spPr/>
    </dgm:pt>
    <dgm:pt modelId="{6DFF848E-6A90-4071-903D-D599828DB548}" type="pres">
      <dgm:prSet presAssocID="{90DD0253-4EE5-4D90-A797-9F4F84F0ECB5}" presName="negativeSpace" presStyleCnt="0"/>
      <dgm:spPr/>
    </dgm:pt>
    <dgm:pt modelId="{9FF2388A-0504-48FF-955E-02B5584F3EB6}" type="pres">
      <dgm:prSet presAssocID="{90DD0253-4EE5-4D90-A797-9F4F84F0ECB5}" presName="childText" presStyleLbl="conFgAcc1" presStyleIdx="0" presStyleCnt="2">
        <dgm:presLayoutVars>
          <dgm:bulletEnabled val="1"/>
        </dgm:presLayoutVars>
      </dgm:prSet>
      <dgm:spPr/>
    </dgm:pt>
    <dgm:pt modelId="{ED17BAF9-984A-46AF-A4B5-64D0EF0CAD34}" type="pres">
      <dgm:prSet presAssocID="{0F51F8E5-F5B8-4411-A5D9-D603798C08D9}" presName="spaceBetweenRectangles" presStyleCnt="0"/>
      <dgm:spPr/>
    </dgm:pt>
    <dgm:pt modelId="{B8B4DBA7-C966-4257-AD1F-C7AB2208D8C2}" type="pres">
      <dgm:prSet presAssocID="{E5961C83-2BB3-41ED-8572-6C2AB12C7024}" presName="parentLin" presStyleCnt="0"/>
      <dgm:spPr/>
    </dgm:pt>
    <dgm:pt modelId="{610FEF5F-C21A-4D01-AF9F-32A332FA898D}" type="pres">
      <dgm:prSet presAssocID="{E5961C83-2BB3-41ED-8572-6C2AB12C7024}" presName="parentLeftMargin" presStyleLbl="node1" presStyleIdx="0" presStyleCnt="2"/>
      <dgm:spPr/>
    </dgm:pt>
    <dgm:pt modelId="{1A80D5B4-8541-453D-8110-681995492561}" type="pres">
      <dgm:prSet presAssocID="{E5961C83-2BB3-41ED-8572-6C2AB12C7024}" presName="parentText" presStyleLbl="node1" presStyleIdx="1" presStyleCnt="2">
        <dgm:presLayoutVars>
          <dgm:chMax val="0"/>
          <dgm:bulletEnabled val="1"/>
        </dgm:presLayoutVars>
      </dgm:prSet>
      <dgm:spPr/>
    </dgm:pt>
    <dgm:pt modelId="{85CB2D19-BF29-4FC0-8313-A4440A73C4DA}" type="pres">
      <dgm:prSet presAssocID="{E5961C83-2BB3-41ED-8572-6C2AB12C7024}" presName="negativeSpace" presStyleCnt="0"/>
      <dgm:spPr/>
    </dgm:pt>
    <dgm:pt modelId="{70B8F368-FC7B-49EF-90EF-F462DDFABEC3}" type="pres">
      <dgm:prSet presAssocID="{E5961C83-2BB3-41ED-8572-6C2AB12C7024}" presName="childText" presStyleLbl="conFgAcc1" presStyleIdx="1" presStyleCnt="2">
        <dgm:presLayoutVars>
          <dgm:bulletEnabled val="1"/>
        </dgm:presLayoutVars>
      </dgm:prSet>
      <dgm:spPr/>
    </dgm:pt>
  </dgm:ptLst>
  <dgm:cxnLst>
    <dgm:cxn modelId="{3924E40C-CBA1-4A82-B7F3-60361F22B03A}" srcId="{90DD0253-4EE5-4D90-A797-9F4F84F0ECB5}" destId="{C24D5D4C-4DEA-45BD-93E4-1BEA56E1C699}" srcOrd="0" destOrd="0" parTransId="{5BD2F0E4-95DF-4A3E-98C2-19827E7E8063}" sibTransId="{9C366B2A-AB70-4AE1-B30D-6C4ACDA4739B}"/>
    <dgm:cxn modelId="{440E8F0D-3514-435A-8B3E-2BA064DA2389}" srcId="{E5961C83-2BB3-41ED-8572-6C2AB12C7024}" destId="{702DB9D3-5B9D-4F20-B3A4-DB3523281A50}" srcOrd="2" destOrd="0" parTransId="{7B7537E9-1BBA-4C34-9E29-A8EEC21C1B48}" sibTransId="{07D8F8E7-E15B-416B-BC1B-6AB487BC9E2D}"/>
    <dgm:cxn modelId="{2DC52D18-69D6-4236-8305-12E51A67584E}" type="presOf" srcId="{15B28C77-591E-4FB7-BA51-C1B209C78FE2}" destId="{CD4B31C1-A672-4BE5-8DB9-848F1A201D4C}" srcOrd="0" destOrd="0" presId="urn:microsoft.com/office/officeart/2005/8/layout/list1"/>
    <dgm:cxn modelId="{A8F3FD1C-E5DB-4F2E-AD74-6CDCAA1477B5}" type="presOf" srcId="{3B6E7BD5-383F-4321-97C5-DDCC169F302C}" destId="{9FF2388A-0504-48FF-955E-02B5584F3EB6}" srcOrd="0" destOrd="1" presId="urn:microsoft.com/office/officeart/2005/8/layout/list1"/>
    <dgm:cxn modelId="{CA541735-1BA4-4B9E-A9EB-F57CCB656709}" type="presOf" srcId="{E5961C83-2BB3-41ED-8572-6C2AB12C7024}" destId="{610FEF5F-C21A-4D01-AF9F-32A332FA898D}" srcOrd="0" destOrd="0" presId="urn:microsoft.com/office/officeart/2005/8/layout/list1"/>
    <dgm:cxn modelId="{8514ED3F-1E2A-4B1B-BEF9-0D0505DAC449}" type="presOf" srcId="{C24D5D4C-4DEA-45BD-93E4-1BEA56E1C699}" destId="{9FF2388A-0504-48FF-955E-02B5584F3EB6}" srcOrd="0" destOrd="0" presId="urn:microsoft.com/office/officeart/2005/8/layout/list1"/>
    <dgm:cxn modelId="{E992C44E-F961-4A03-8848-5D3C26552A6F}" type="presOf" srcId="{90DD0253-4EE5-4D90-A797-9F4F84F0ECB5}" destId="{21F327B0-C980-4B09-BFBC-0498AFDC911A}" srcOrd="1" destOrd="0" presId="urn:microsoft.com/office/officeart/2005/8/layout/list1"/>
    <dgm:cxn modelId="{4ABEEF85-708A-45AA-BFD6-38E2AA067436}" type="presOf" srcId="{E5961C83-2BB3-41ED-8572-6C2AB12C7024}" destId="{1A80D5B4-8541-453D-8110-681995492561}" srcOrd="1" destOrd="0" presId="urn:microsoft.com/office/officeart/2005/8/layout/list1"/>
    <dgm:cxn modelId="{8A884A8A-A22E-4D72-8D66-6BE3FEE3763A}" srcId="{90DD0253-4EE5-4D90-A797-9F4F84F0ECB5}" destId="{3B6E7BD5-383F-4321-97C5-DDCC169F302C}" srcOrd="1" destOrd="0" parTransId="{4AA7DDDA-90F4-4D26-BF71-122ABC0DD5E0}" sibTransId="{1283B89F-DB01-42EC-9D1D-F091F143F801}"/>
    <dgm:cxn modelId="{D6F8F38F-316C-4C07-94A2-663F1FE82C68}" type="presOf" srcId="{90DD0253-4EE5-4D90-A797-9F4F84F0ECB5}" destId="{9CDA3438-F855-4074-8A62-FD64FEFEFC68}" srcOrd="0" destOrd="0" presId="urn:microsoft.com/office/officeart/2005/8/layout/list1"/>
    <dgm:cxn modelId="{0F33CE99-E36E-4B7D-8262-8799A70152F2}" srcId="{E5961C83-2BB3-41ED-8572-6C2AB12C7024}" destId="{0691DB6F-D869-4807-90D3-D9050C143582}" srcOrd="0" destOrd="0" parTransId="{95AA65AB-31A5-4B34-8CDB-5B25BB593DD9}" sibTransId="{69708988-A5A0-45A7-81B8-D86011AF59DD}"/>
    <dgm:cxn modelId="{737C1EB0-CE78-4231-AB26-82E4825847C0}" type="presOf" srcId="{0691DB6F-D869-4807-90D3-D9050C143582}" destId="{70B8F368-FC7B-49EF-90EF-F462DDFABEC3}" srcOrd="0" destOrd="0" presId="urn:microsoft.com/office/officeart/2005/8/layout/list1"/>
    <dgm:cxn modelId="{6EE45DBA-256A-4114-BA2B-FED0FD737B04}" srcId="{15B28C77-591E-4FB7-BA51-C1B209C78FE2}" destId="{90DD0253-4EE5-4D90-A797-9F4F84F0ECB5}" srcOrd="0" destOrd="0" parTransId="{371B01F2-B782-4BAE-B79B-1715D524F3A9}" sibTransId="{0F51F8E5-F5B8-4411-A5D9-D603798C08D9}"/>
    <dgm:cxn modelId="{32B978BB-D538-48A3-B997-120B6E05F66F}" srcId="{E5961C83-2BB3-41ED-8572-6C2AB12C7024}" destId="{26097936-5661-4B46-9A59-FDD64E4F8627}" srcOrd="1" destOrd="0" parTransId="{F213E005-2EB3-4C91-80C9-D57396B40B15}" sibTransId="{FB3EAEFC-06EF-4157-8B9B-92D2FD8FC4AC}"/>
    <dgm:cxn modelId="{B03006C2-1BC3-41C3-9DA5-E8135681B71D}" type="presOf" srcId="{702DB9D3-5B9D-4F20-B3A4-DB3523281A50}" destId="{70B8F368-FC7B-49EF-90EF-F462DDFABEC3}" srcOrd="0" destOrd="2" presId="urn:microsoft.com/office/officeart/2005/8/layout/list1"/>
    <dgm:cxn modelId="{0900D5E2-5504-4A5E-A508-B0405E50BBF5}" type="presOf" srcId="{26097936-5661-4B46-9A59-FDD64E4F8627}" destId="{70B8F368-FC7B-49EF-90EF-F462DDFABEC3}" srcOrd="0" destOrd="1" presId="urn:microsoft.com/office/officeart/2005/8/layout/list1"/>
    <dgm:cxn modelId="{30F9F4F0-CC0D-49A9-85D4-182715FE7C35}" srcId="{15B28C77-591E-4FB7-BA51-C1B209C78FE2}" destId="{E5961C83-2BB3-41ED-8572-6C2AB12C7024}" srcOrd="1" destOrd="0" parTransId="{C846C00F-B9B0-4E6F-A829-03CE115CA83A}" sibTransId="{AC9C5294-B366-4EEE-B3DF-C4402C5878A8}"/>
    <dgm:cxn modelId="{026EF072-38AE-4B10-B9CF-8B8E18FB5833}" type="presParOf" srcId="{CD4B31C1-A672-4BE5-8DB9-848F1A201D4C}" destId="{9346E51D-7833-46DD-9437-54C2CD7955EA}" srcOrd="0" destOrd="0" presId="urn:microsoft.com/office/officeart/2005/8/layout/list1"/>
    <dgm:cxn modelId="{F6814021-8F63-4276-9C75-03E4A3B66C8A}" type="presParOf" srcId="{9346E51D-7833-46DD-9437-54C2CD7955EA}" destId="{9CDA3438-F855-4074-8A62-FD64FEFEFC68}" srcOrd="0" destOrd="0" presId="urn:microsoft.com/office/officeart/2005/8/layout/list1"/>
    <dgm:cxn modelId="{AD625AC9-0EA9-47CF-85D3-2CA12C7F121D}" type="presParOf" srcId="{9346E51D-7833-46DD-9437-54C2CD7955EA}" destId="{21F327B0-C980-4B09-BFBC-0498AFDC911A}" srcOrd="1" destOrd="0" presId="urn:microsoft.com/office/officeart/2005/8/layout/list1"/>
    <dgm:cxn modelId="{EAF2532A-5DB3-4DE7-8AFD-F7293C9886F5}" type="presParOf" srcId="{CD4B31C1-A672-4BE5-8DB9-848F1A201D4C}" destId="{6DFF848E-6A90-4071-903D-D599828DB548}" srcOrd="1" destOrd="0" presId="urn:microsoft.com/office/officeart/2005/8/layout/list1"/>
    <dgm:cxn modelId="{6FDC1C35-B93E-4434-886F-E3CA467BED94}" type="presParOf" srcId="{CD4B31C1-A672-4BE5-8DB9-848F1A201D4C}" destId="{9FF2388A-0504-48FF-955E-02B5584F3EB6}" srcOrd="2" destOrd="0" presId="urn:microsoft.com/office/officeart/2005/8/layout/list1"/>
    <dgm:cxn modelId="{C8FE7C88-1438-4183-B643-5E3386C078D0}" type="presParOf" srcId="{CD4B31C1-A672-4BE5-8DB9-848F1A201D4C}" destId="{ED17BAF9-984A-46AF-A4B5-64D0EF0CAD34}" srcOrd="3" destOrd="0" presId="urn:microsoft.com/office/officeart/2005/8/layout/list1"/>
    <dgm:cxn modelId="{FE7C9FE1-935A-4593-AFE7-42409D904DD5}" type="presParOf" srcId="{CD4B31C1-A672-4BE5-8DB9-848F1A201D4C}" destId="{B8B4DBA7-C966-4257-AD1F-C7AB2208D8C2}" srcOrd="4" destOrd="0" presId="urn:microsoft.com/office/officeart/2005/8/layout/list1"/>
    <dgm:cxn modelId="{F707CCF1-33CE-4F93-A006-8A942C45E80F}" type="presParOf" srcId="{B8B4DBA7-C966-4257-AD1F-C7AB2208D8C2}" destId="{610FEF5F-C21A-4D01-AF9F-32A332FA898D}" srcOrd="0" destOrd="0" presId="urn:microsoft.com/office/officeart/2005/8/layout/list1"/>
    <dgm:cxn modelId="{C8FF6B80-0503-4933-8CF0-859F45332981}" type="presParOf" srcId="{B8B4DBA7-C966-4257-AD1F-C7AB2208D8C2}" destId="{1A80D5B4-8541-453D-8110-681995492561}" srcOrd="1" destOrd="0" presId="urn:microsoft.com/office/officeart/2005/8/layout/list1"/>
    <dgm:cxn modelId="{39793D81-F3CC-423B-9C49-1228FD1E7845}" type="presParOf" srcId="{CD4B31C1-A672-4BE5-8DB9-848F1A201D4C}" destId="{85CB2D19-BF29-4FC0-8313-A4440A73C4DA}" srcOrd="5" destOrd="0" presId="urn:microsoft.com/office/officeart/2005/8/layout/list1"/>
    <dgm:cxn modelId="{5238A29B-1ADC-4E81-9F03-06AC938D79F9}" type="presParOf" srcId="{CD4B31C1-A672-4BE5-8DB9-848F1A201D4C}" destId="{70B8F368-FC7B-49EF-90EF-F462DDFABEC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A33B170-A906-4AA8-BE17-F295DF62967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3F58C836-F958-4FED-84D0-FF14AB1C2B63}">
      <dgm:prSet/>
      <dgm:spPr/>
      <dgm:t>
        <a:bodyPr/>
        <a:lstStyle/>
        <a:p>
          <a:r>
            <a:rPr lang="en-US"/>
            <a:t>What is Shinobi?</a:t>
          </a:r>
        </a:p>
      </dgm:t>
    </dgm:pt>
    <dgm:pt modelId="{6659D87B-FFF2-4A8E-AA8F-003C52C11546}" type="parTrans" cxnId="{571C41C1-57E9-4433-A279-B568A3BAF0BE}">
      <dgm:prSet/>
      <dgm:spPr/>
      <dgm:t>
        <a:bodyPr/>
        <a:lstStyle/>
        <a:p>
          <a:endParaRPr lang="en-US"/>
        </a:p>
      </dgm:t>
    </dgm:pt>
    <dgm:pt modelId="{08931780-126B-40D9-BB2F-FC6B37B0E20E}" type="sibTrans" cxnId="{571C41C1-57E9-4433-A279-B568A3BAF0BE}">
      <dgm:prSet/>
      <dgm:spPr/>
      <dgm:t>
        <a:bodyPr/>
        <a:lstStyle/>
        <a:p>
          <a:endParaRPr lang="en-US"/>
        </a:p>
      </dgm:t>
    </dgm:pt>
    <dgm:pt modelId="{3C8D0910-0C4A-4834-B22A-FA9A114B9FD7}">
      <dgm:prSet/>
      <dgm:spPr/>
      <dgm:t>
        <a:bodyPr/>
        <a:lstStyle/>
        <a:p>
          <a:r>
            <a:rPr lang="en-US"/>
            <a:t>Open-source NVR designed for Linux</a:t>
          </a:r>
        </a:p>
      </dgm:t>
    </dgm:pt>
    <dgm:pt modelId="{AB3F46E1-AEBA-40BD-B39C-4FB9C7DA79B9}" type="parTrans" cxnId="{3B5DAAED-EB00-4FFE-B789-F2D7AC0DCD18}">
      <dgm:prSet/>
      <dgm:spPr/>
      <dgm:t>
        <a:bodyPr/>
        <a:lstStyle/>
        <a:p>
          <a:endParaRPr lang="en-US"/>
        </a:p>
      </dgm:t>
    </dgm:pt>
    <dgm:pt modelId="{E372E928-F048-41CC-AF08-F00DA915805B}" type="sibTrans" cxnId="{3B5DAAED-EB00-4FFE-B789-F2D7AC0DCD18}">
      <dgm:prSet/>
      <dgm:spPr/>
      <dgm:t>
        <a:bodyPr/>
        <a:lstStyle/>
        <a:p>
          <a:endParaRPr lang="en-US"/>
        </a:p>
      </dgm:t>
    </dgm:pt>
    <dgm:pt modelId="{77F0193F-6E08-4C40-B3D8-662CA50AD513}">
      <dgm:prSet/>
      <dgm:spPr/>
      <dgm:t>
        <a:bodyPr/>
        <a:lstStyle/>
        <a:p>
          <a:r>
            <a:rPr lang="en-US"/>
            <a:t>Works with most IP cameras via RTSP and ONVIF</a:t>
          </a:r>
        </a:p>
      </dgm:t>
    </dgm:pt>
    <dgm:pt modelId="{D608AC55-4C7D-4096-A9E8-97C24B5412E4}" type="parTrans" cxnId="{198E7CE7-DD17-4F1F-88B1-B8C8BF916C03}">
      <dgm:prSet/>
      <dgm:spPr/>
      <dgm:t>
        <a:bodyPr/>
        <a:lstStyle/>
        <a:p>
          <a:endParaRPr lang="en-US"/>
        </a:p>
      </dgm:t>
    </dgm:pt>
    <dgm:pt modelId="{BC2F2F1E-1AF8-482F-B7C2-C1AF7684E5EA}" type="sibTrans" cxnId="{198E7CE7-DD17-4F1F-88B1-B8C8BF916C03}">
      <dgm:prSet/>
      <dgm:spPr/>
      <dgm:t>
        <a:bodyPr/>
        <a:lstStyle/>
        <a:p>
          <a:endParaRPr lang="en-US"/>
        </a:p>
      </dgm:t>
    </dgm:pt>
    <dgm:pt modelId="{24875AB9-967F-446A-8E47-C1B3BEFF1117}">
      <dgm:prSet/>
      <dgm:spPr/>
      <dgm:t>
        <a:bodyPr/>
        <a:lstStyle/>
        <a:p>
          <a:r>
            <a:rPr lang="en-US" dirty="0"/>
            <a:t>Can only be installed on Windows via Docker</a:t>
          </a:r>
        </a:p>
      </dgm:t>
    </dgm:pt>
    <dgm:pt modelId="{BC354041-E25A-4906-95EB-4040DB8400A7}" type="parTrans" cxnId="{8D018914-0B87-42B8-83C0-C74244B96333}">
      <dgm:prSet/>
      <dgm:spPr/>
      <dgm:t>
        <a:bodyPr/>
        <a:lstStyle/>
        <a:p>
          <a:endParaRPr lang="en-US"/>
        </a:p>
      </dgm:t>
    </dgm:pt>
    <dgm:pt modelId="{B04809A8-AA9D-4510-95F6-E3A3F3B0ED20}" type="sibTrans" cxnId="{8D018914-0B87-42B8-83C0-C74244B96333}">
      <dgm:prSet/>
      <dgm:spPr/>
      <dgm:t>
        <a:bodyPr/>
        <a:lstStyle/>
        <a:p>
          <a:endParaRPr lang="en-US"/>
        </a:p>
      </dgm:t>
    </dgm:pt>
    <dgm:pt modelId="{C8D9C28E-6AC3-4DE3-986E-146B8BF31BC5}">
      <dgm:prSet/>
      <dgm:spPr/>
      <dgm:t>
        <a:bodyPr/>
        <a:lstStyle/>
        <a:p>
          <a:r>
            <a:rPr lang="en-US"/>
            <a:t>Why I Rejected it?</a:t>
          </a:r>
        </a:p>
      </dgm:t>
    </dgm:pt>
    <dgm:pt modelId="{E962CA89-FBDA-46DB-ABCD-6D60A00FC53F}" type="parTrans" cxnId="{435CAF28-3FBA-4399-9F2F-DE80E322A308}">
      <dgm:prSet/>
      <dgm:spPr/>
      <dgm:t>
        <a:bodyPr/>
        <a:lstStyle/>
        <a:p>
          <a:endParaRPr lang="en-US"/>
        </a:p>
      </dgm:t>
    </dgm:pt>
    <dgm:pt modelId="{0EAE58E7-C5F2-475E-9E60-B890F5769566}" type="sibTrans" cxnId="{435CAF28-3FBA-4399-9F2F-DE80E322A308}">
      <dgm:prSet/>
      <dgm:spPr/>
      <dgm:t>
        <a:bodyPr/>
        <a:lstStyle/>
        <a:p>
          <a:endParaRPr lang="en-US"/>
        </a:p>
      </dgm:t>
    </dgm:pt>
    <dgm:pt modelId="{9D9EA0A3-09DE-426C-B0DE-0A011C276F6A}">
      <dgm:prSet/>
      <dgm:spPr/>
      <dgm:t>
        <a:bodyPr/>
        <a:lstStyle/>
        <a:p>
          <a:r>
            <a:rPr lang="en-US"/>
            <a:t>Complex setup</a:t>
          </a:r>
        </a:p>
      </dgm:t>
    </dgm:pt>
    <dgm:pt modelId="{81AAFCC2-B70D-486F-B85C-9B7E7629E504}" type="parTrans" cxnId="{1F8C48A9-96D5-428C-BA41-305DCE72C457}">
      <dgm:prSet/>
      <dgm:spPr/>
      <dgm:t>
        <a:bodyPr/>
        <a:lstStyle/>
        <a:p>
          <a:endParaRPr lang="en-US"/>
        </a:p>
      </dgm:t>
    </dgm:pt>
    <dgm:pt modelId="{396A3CF6-DB82-4D21-8BCE-8AA008454F9B}" type="sibTrans" cxnId="{1F8C48A9-96D5-428C-BA41-305DCE72C457}">
      <dgm:prSet/>
      <dgm:spPr/>
      <dgm:t>
        <a:bodyPr/>
        <a:lstStyle/>
        <a:p>
          <a:endParaRPr lang="en-US"/>
        </a:p>
      </dgm:t>
    </dgm:pt>
    <dgm:pt modelId="{D2D22B78-5079-48DD-A2ED-5C360E2D8DE0}">
      <dgm:prSet/>
      <dgm:spPr/>
      <dgm:t>
        <a:bodyPr/>
        <a:lstStyle/>
        <a:p>
          <a:r>
            <a:rPr lang="en-US"/>
            <a:t>Lack of a true “set it and forget it” workflow</a:t>
          </a:r>
        </a:p>
      </dgm:t>
    </dgm:pt>
    <dgm:pt modelId="{DBB6AED3-2DCF-447C-AADA-D812913A46F0}" type="parTrans" cxnId="{AECD3C05-D70B-4C9D-98AD-EB1808AFBF64}">
      <dgm:prSet/>
      <dgm:spPr/>
      <dgm:t>
        <a:bodyPr/>
        <a:lstStyle/>
        <a:p>
          <a:endParaRPr lang="en-US"/>
        </a:p>
      </dgm:t>
    </dgm:pt>
    <dgm:pt modelId="{CEAFA05A-D979-4CED-BCC0-7D1A4C807B49}" type="sibTrans" cxnId="{AECD3C05-D70B-4C9D-98AD-EB1808AFBF64}">
      <dgm:prSet/>
      <dgm:spPr/>
      <dgm:t>
        <a:bodyPr/>
        <a:lstStyle/>
        <a:p>
          <a:endParaRPr lang="en-US"/>
        </a:p>
      </dgm:t>
    </dgm:pt>
    <dgm:pt modelId="{DC96856F-3CF5-4566-8D03-97D80675600B}">
      <dgm:prSet/>
      <dgm:spPr/>
      <dgm:t>
        <a:bodyPr/>
        <a:lstStyle/>
        <a:p>
          <a:r>
            <a:rPr lang="en-US"/>
            <a:t>Clunky UI and issues connecting the camera</a:t>
          </a:r>
        </a:p>
      </dgm:t>
    </dgm:pt>
    <dgm:pt modelId="{8EBD6153-9DAF-4A5D-B063-49D051833A89}" type="parTrans" cxnId="{0EFCD484-9C72-4C68-821B-3D9C0AC69EB4}">
      <dgm:prSet/>
      <dgm:spPr/>
      <dgm:t>
        <a:bodyPr/>
        <a:lstStyle/>
        <a:p>
          <a:endParaRPr lang="en-US"/>
        </a:p>
      </dgm:t>
    </dgm:pt>
    <dgm:pt modelId="{194C7E57-0242-47C2-9E41-95266AFA6E14}" type="sibTrans" cxnId="{0EFCD484-9C72-4C68-821B-3D9C0AC69EB4}">
      <dgm:prSet/>
      <dgm:spPr/>
      <dgm:t>
        <a:bodyPr/>
        <a:lstStyle/>
        <a:p>
          <a:endParaRPr lang="en-US"/>
        </a:p>
      </dgm:t>
    </dgm:pt>
    <dgm:pt modelId="{D2DD9A0B-D36D-4612-B2D7-70220528E37E}">
      <dgm:prSet/>
      <dgm:spPr/>
      <dgm:t>
        <a:bodyPr/>
        <a:lstStyle/>
        <a:p>
          <a:r>
            <a:rPr lang="en-US"/>
            <a:t>Required other software to run</a:t>
          </a:r>
        </a:p>
      </dgm:t>
    </dgm:pt>
    <dgm:pt modelId="{7740CB86-EE94-4EBE-BB5F-DC4A06191218}" type="parTrans" cxnId="{DE0CAB5E-3C2D-4347-A216-7BB29A7C354A}">
      <dgm:prSet/>
      <dgm:spPr/>
      <dgm:t>
        <a:bodyPr/>
        <a:lstStyle/>
        <a:p>
          <a:endParaRPr lang="en-US"/>
        </a:p>
      </dgm:t>
    </dgm:pt>
    <dgm:pt modelId="{6E80A6B8-C239-413B-8BBB-1B82B970A923}" type="sibTrans" cxnId="{DE0CAB5E-3C2D-4347-A216-7BB29A7C354A}">
      <dgm:prSet/>
      <dgm:spPr/>
      <dgm:t>
        <a:bodyPr/>
        <a:lstStyle/>
        <a:p>
          <a:endParaRPr lang="en-US"/>
        </a:p>
      </dgm:t>
    </dgm:pt>
    <dgm:pt modelId="{E49E9FA6-04E6-4167-A19D-15839BC48006}">
      <dgm:prSet/>
      <dgm:spPr/>
      <dgm:t>
        <a:bodyPr/>
        <a:lstStyle/>
        <a:p>
          <a:r>
            <a:rPr lang="en-US"/>
            <a:t>Lack of secure streaming option for phone</a:t>
          </a:r>
        </a:p>
      </dgm:t>
    </dgm:pt>
    <dgm:pt modelId="{CBDB72ED-EF46-4775-928F-A74873E79BA8}" type="parTrans" cxnId="{E80D08E3-F2F1-4FB4-8A44-86960EB05AA7}">
      <dgm:prSet/>
      <dgm:spPr/>
      <dgm:t>
        <a:bodyPr/>
        <a:lstStyle/>
        <a:p>
          <a:endParaRPr lang="en-US"/>
        </a:p>
      </dgm:t>
    </dgm:pt>
    <dgm:pt modelId="{121A6FB9-E53D-4E88-A01F-55B92798A7DB}" type="sibTrans" cxnId="{E80D08E3-F2F1-4FB4-8A44-86960EB05AA7}">
      <dgm:prSet/>
      <dgm:spPr/>
      <dgm:t>
        <a:bodyPr/>
        <a:lstStyle/>
        <a:p>
          <a:endParaRPr lang="en-US"/>
        </a:p>
      </dgm:t>
    </dgm:pt>
    <dgm:pt modelId="{6A9998B4-F454-45DF-8D99-AEF4FB58E831}" type="pres">
      <dgm:prSet presAssocID="{6A33B170-A906-4AA8-BE17-F295DF629678}" presName="linear" presStyleCnt="0">
        <dgm:presLayoutVars>
          <dgm:dir/>
          <dgm:animLvl val="lvl"/>
          <dgm:resizeHandles val="exact"/>
        </dgm:presLayoutVars>
      </dgm:prSet>
      <dgm:spPr/>
    </dgm:pt>
    <dgm:pt modelId="{F704B5F1-6B01-4B51-96BB-C243331CD9E0}" type="pres">
      <dgm:prSet presAssocID="{3F58C836-F958-4FED-84D0-FF14AB1C2B63}" presName="parentLin" presStyleCnt="0"/>
      <dgm:spPr/>
    </dgm:pt>
    <dgm:pt modelId="{7DEF25AF-402E-4614-9981-5BCD83BE833F}" type="pres">
      <dgm:prSet presAssocID="{3F58C836-F958-4FED-84D0-FF14AB1C2B63}" presName="parentLeftMargin" presStyleLbl="node1" presStyleIdx="0" presStyleCnt="2"/>
      <dgm:spPr/>
    </dgm:pt>
    <dgm:pt modelId="{2CB96896-BF98-4F1E-923A-ABC557E33210}" type="pres">
      <dgm:prSet presAssocID="{3F58C836-F958-4FED-84D0-FF14AB1C2B63}" presName="parentText" presStyleLbl="node1" presStyleIdx="0" presStyleCnt="2">
        <dgm:presLayoutVars>
          <dgm:chMax val="0"/>
          <dgm:bulletEnabled val="1"/>
        </dgm:presLayoutVars>
      </dgm:prSet>
      <dgm:spPr/>
    </dgm:pt>
    <dgm:pt modelId="{1E3BE54D-5D01-439B-B07B-2E768AA4E5F8}" type="pres">
      <dgm:prSet presAssocID="{3F58C836-F958-4FED-84D0-FF14AB1C2B63}" presName="negativeSpace" presStyleCnt="0"/>
      <dgm:spPr/>
    </dgm:pt>
    <dgm:pt modelId="{1C0B1CB9-0E43-469A-AA04-121F25E426B1}" type="pres">
      <dgm:prSet presAssocID="{3F58C836-F958-4FED-84D0-FF14AB1C2B63}" presName="childText" presStyleLbl="conFgAcc1" presStyleIdx="0" presStyleCnt="2" custLinFactNeighborY="8232">
        <dgm:presLayoutVars>
          <dgm:bulletEnabled val="1"/>
        </dgm:presLayoutVars>
      </dgm:prSet>
      <dgm:spPr/>
    </dgm:pt>
    <dgm:pt modelId="{3B55C6E4-72F5-4455-8F7D-BD3F65043312}" type="pres">
      <dgm:prSet presAssocID="{08931780-126B-40D9-BB2F-FC6B37B0E20E}" presName="spaceBetweenRectangles" presStyleCnt="0"/>
      <dgm:spPr/>
    </dgm:pt>
    <dgm:pt modelId="{3E289ED0-DF69-4015-A040-A20EE1B48829}" type="pres">
      <dgm:prSet presAssocID="{C8D9C28E-6AC3-4DE3-986E-146B8BF31BC5}" presName="parentLin" presStyleCnt="0"/>
      <dgm:spPr/>
    </dgm:pt>
    <dgm:pt modelId="{D2A1C26B-245B-4509-867F-036DD8A7A412}" type="pres">
      <dgm:prSet presAssocID="{C8D9C28E-6AC3-4DE3-986E-146B8BF31BC5}" presName="parentLeftMargin" presStyleLbl="node1" presStyleIdx="0" presStyleCnt="2"/>
      <dgm:spPr/>
    </dgm:pt>
    <dgm:pt modelId="{6F027565-353F-4B3A-A1DE-554DB361129A}" type="pres">
      <dgm:prSet presAssocID="{C8D9C28E-6AC3-4DE3-986E-146B8BF31BC5}" presName="parentText" presStyleLbl="node1" presStyleIdx="1" presStyleCnt="2">
        <dgm:presLayoutVars>
          <dgm:chMax val="0"/>
          <dgm:bulletEnabled val="1"/>
        </dgm:presLayoutVars>
      </dgm:prSet>
      <dgm:spPr/>
    </dgm:pt>
    <dgm:pt modelId="{D3480F45-2FB4-45FA-A9FA-A9A02097C045}" type="pres">
      <dgm:prSet presAssocID="{C8D9C28E-6AC3-4DE3-986E-146B8BF31BC5}" presName="negativeSpace" presStyleCnt="0"/>
      <dgm:spPr/>
    </dgm:pt>
    <dgm:pt modelId="{413DFF4C-F888-4E53-B8AB-0FF4A13F2388}" type="pres">
      <dgm:prSet presAssocID="{C8D9C28E-6AC3-4DE3-986E-146B8BF31BC5}" presName="childText" presStyleLbl="conFgAcc1" presStyleIdx="1" presStyleCnt="2">
        <dgm:presLayoutVars>
          <dgm:bulletEnabled val="1"/>
        </dgm:presLayoutVars>
      </dgm:prSet>
      <dgm:spPr/>
    </dgm:pt>
  </dgm:ptLst>
  <dgm:cxnLst>
    <dgm:cxn modelId="{AECD3C05-D70B-4C9D-98AD-EB1808AFBF64}" srcId="{C8D9C28E-6AC3-4DE3-986E-146B8BF31BC5}" destId="{D2D22B78-5079-48DD-A2ED-5C360E2D8DE0}" srcOrd="1" destOrd="0" parTransId="{DBB6AED3-2DCF-447C-AADA-D812913A46F0}" sibTransId="{CEAFA05A-D979-4CED-BCC0-7D1A4C807B49}"/>
    <dgm:cxn modelId="{B728640E-A2B4-42A6-A4E7-578C05CC3113}" type="presOf" srcId="{D2D22B78-5079-48DD-A2ED-5C360E2D8DE0}" destId="{413DFF4C-F888-4E53-B8AB-0FF4A13F2388}" srcOrd="0" destOrd="1" presId="urn:microsoft.com/office/officeart/2005/8/layout/list1"/>
    <dgm:cxn modelId="{8D018914-0B87-42B8-83C0-C74244B96333}" srcId="{3F58C836-F958-4FED-84D0-FF14AB1C2B63}" destId="{24875AB9-967F-446A-8E47-C1B3BEFF1117}" srcOrd="2" destOrd="0" parTransId="{BC354041-E25A-4906-95EB-4040DB8400A7}" sibTransId="{B04809A8-AA9D-4510-95F6-E3A3F3B0ED20}"/>
    <dgm:cxn modelId="{FEACD317-39EF-43EE-88DB-C4CC3410CD79}" type="presOf" srcId="{3F58C836-F958-4FED-84D0-FF14AB1C2B63}" destId="{2CB96896-BF98-4F1E-923A-ABC557E33210}" srcOrd="1" destOrd="0" presId="urn:microsoft.com/office/officeart/2005/8/layout/list1"/>
    <dgm:cxn modelId="{435CAF28-3FBA-4399-9F2F-DE80E322A308}" srcId="{6A33B170-A906-4AA8-BE17-F295DF629678}" destId="{C8D9C28E-6AC3-4DE3-986E-146B8BF31BC5}" srcOrd="1" destOrd="0" parTransId="{E962CA89-FBDA-46DB-ABCD-6D60A00FC53F}" sibTransId="{0EAE58E7-C5F2-475E-9E60-B890F5769566}"/>
    <dgm:cxn modelId="{E1F8BF3B-EF71-40B5-9D38-2A01B2A143F0}" type="presOf" srcId="{D2DD9A0B-D36D-4612-B2D7-70220528E37E}" destId="{413DFF4C-F888-4E53-B8AB-0FF4A13F2388}" srcOrd="0" destOrd="3" presId="urn:microsoft.com/office/officeart/2005/8/layout/list1"/>
    <dgm:cxn modelId="{DE0CAB5E-3C2D-4347-A216-7BB29A7C354A}" srcId="{C8D9C28E-6AC3-4DE3-986E-146B8BF31BC5}" destId="{D2DD9A0B-D36D-4612-B2D7-70220528E37E}" srcOrd="3" destOrd="0" parTransId="{7740CB86-EE94-4EBE-BB5F-DC4A06191218}" sibTransId="{6E80A6B8-C239-413B-8BBB-1B82B970A923}"/>
    <dgm:cxn modelId="{79246B61-9DA4-4850-8544-A7CF39D794A0}" type="presOf" srcId="{C8D9C28E-6AC3-4DE3-986E-146B8BF31BC5}" destId="{6F027565-353F-4B3A-A1DE-554DB361129A}" srcOrd="1" destOrd="0" presId="urn:microsoft.com/office/officeart/2005/8/layout/list1"/>
    <dgm:cxn modelId="{19711F71-F6BD-4E28-9C34-9428EB253AD6}" type="presOf" srcId="{24875AB9-967F-446A-8E47-C1B3BEFF1117}" destId="{1C0B1CB9-0E43-469A-AA04-121F25E426B1}" srcOrd="0" destOrd="2" presId="urn:microsoft.com/office/officeart/2005/8/layout/list1"/>
    <dgm:cxn modelId="{62C94C75-8823-4769-9540-2F2CE89568B6}" type="presOf" srcId="{3C8D0910-0C4A-4834-B22A-FA9A114B9FD7}" destId="{1C0B1CB9-0E43-469A-AA04-121F25E426B1}" srcOrd="0" destOrd="0" presId="urn:microsoft.com/office/officeart/2005/8/layout/list1"/>
    <dgm:cxn modelId="{B635A97E-D95A-4181-9C08-6B9222199B08}" type="presOf" srcId="{6A33B170-A906-4AA8-BE17-F295DF629678}" destId="{6A9998B4-F454-45DF-8D99-AEF4FB58E831}" srcOrd="0" destOrd="0" presId="urn:microsoft.com/office/officeart/2005/8/layout/list1"/>
    <dgm:cxn modelId="{0EFCD484-9C72-4C68-821B-3D9C0AC69EB4}" srcId="{C8D9C28E-6AC3-4DE3-986E-146B8BF31BC5}" destId="{DC96856F-3CF5-4566-8D03-97D80675600B}" srcOrd="2" destOrd="0" parTransId="{8EBD6153-9DAF-4A5D-B063-49D051833A89}" sibTransId="{194C7E57-0242-47C2-9E41-95266AFA6E14}"/>
    <dgm:cxn modelId="{35E46BA2-1F47-4532-A20A-2AB339E55FB4}" type="presOf" srcId="{9D9EA0A3-09DE-426C-B0DE-0A011C276F6A}" destId="{413DFF4C-F888-4E53-B8AB-0FF4A13F2388}" srcOrd="0" destOrd="0" presId="urn:microsoft.com/office/officeart/2005/8/layout/list1"/>
    <dgm:cxn modelId="{1B96DCA6-6746-48EB-B1B4-32C53263E6AC}" type="presOf" srcId="{3F58C836-F958-4FED-84D0-FF14AB1C2B63}" destId="{7DEF25AF-402E-4614-9981-5BCD83BE833F}" srcOrd="0" destOrd="0" presId="urn:microsoft.com/office/officeart/2005/8/layout/list1"/>
    <dgm:cxn modelId="{1F8C48A9-96D5-428C-BA41-305DCE72C457}" srcId="{C8D9C28E-6AC3-4DE3-986E-146B8BF31BC5}" destId="{9D9EA0A3-09DE-426C-B0DE-0A011C276F6A}" srcOrd="0" destOrd="0" parTransId="{81AAFCC2-B70D-486F-B85C-9B7E7629E504}" sibTransId="{396A3CF6-DB82-4D21-8BCE-8AA008454F9B}"/>
    <dgm:cxn modelId="{9C3A60B1-3663-4B31-9330-D4FE73F55B1E}" type="presOf" srcId="{DC96856F-3CF5-4566-8D03-97D80675600B}" destId="{413DFF4C-F888-4E53-B8AB-0FF4A13F2388}" srcOrd="0" destOrd="2" presId="urn:microsoft.com/office/officeart/2005/8/layout/list1"/>
    <dgm:cxn modelId="{571C41C1-57E9-4433-A279-B568A3BAF0BE}" srcId="{6A33B170-A906-4AA8-BE17-F295DF629678}" destId="{3F58C836-F958-4FED-84D0-FF14AB1C2B63}" srcOrd="0" destOrd="0" parTransId="{6659D87B-FFF2-4A8E-AA8F-003C52C11546}" sibTransId="{08931780-126B-40D9-BB2F-FC6B37B0E20E}"/>
    <dgm:cxn modelId="{A70DE5CF-4806-4168-A736-5AE90C772DBC}" type="presOf" srcId="{C8D9C28E-6AC3-4DE3-986E-146B8BF31BC5}" destId="{D2A1C26B-245B-4509-867F-036DD8A7A412}" srcOrd="0" destOrd="0" presId="urn:microsoft.com/office/officeart/2005/8/layout/list1"/>
    <dgm:cxn modelId="{5F7227D7-1EA2-4C4D-9AAE-D06512299213}" type="presOf" srcId="{77F0193F-6E08-4C40-B3D8-662CA50AD513}" destId="{1C0B1CB9-0E43-469A-AA04-121F25E426B1}" srcOrd="0" destOrd="1" presId="urn:microsoft.com/office/officeart/2005/8/layout/list1"/>
    <dgm:cxn modelId="{E80D08E3-F2F1-4FB4-8A44-86960EB05AA7}" srcId="{C8D9C28E-6AC3-4DE3-986E-146B8BF31BC5}" destId="{E49E9FA6-04E6-4167-A19D-15839BC48006}" srcOrd="4" destOrd="0" parTransId="{CBDB72ED-EF46-4775-928F-A74873E79BA8}" sibTransId="{121A6FB9-E53D-4E88-A01F-55B92798A7DB}"/>
    <dgm:cxn modelId="{5A93B2E6-E2E7-4D50-AE5F-90D51F9F252D}" type="presOf" srcId="{E49E9FA6-04E6-4167-A19D-15839BC48006}" destId="{413DFF4C-F888-4E53-B8AB-0FF4A13F2388}" srcOrd="0" destOrd="4" presId="urn:microsoft.com/office/officeart/2005/8/layout/list1"/>
    <dgm:cxn modelId="{198E7CE7-DD17-4F1F-88B1-B8C8BF916C03}" srcId="{3F58C836-F958-4FED-84D0-FF14AB1C2B63}" destId="{77F0193F-6E08-4C40-B3D8-662CA50AD513}" srcOrd="1" destOrd="0" parTransId="{D608AC55-4C7D-4096-A9E8-97C24B5412E4}" sibTransId="{BC2F2F1E-1AF8-482F-B7C2-C1AF7684E5EA}"/>
    <dgm:cxn modelId="{3B5DAAED-EB00-4FFE-B789-F2D7AC0DCD18}" srcId="{3F58C836-F958-4FED-84D0-FF14AB1C2B63}" destId="{3C8D0910-0C4A-4834-B22A-FA9A114B9FD7}" srcOrd="0" destOrd="0" parTransId="{AB3F46E1-AEBA-40BD-B39C-4FB9C7DA79B9}" sibTransId="{E372E928-F048-41CC-AF08-F00DA915805B}"/>
    <dgm:cxn modelId="{0EC93639-3066-4175-9CD0-D66CC43D935D}" type="presParOf" srcId="{6A9998B4-F454-45DF-8D99-AEF4FB58E831}" destId="{F704B5F1-6B01-4B51-96BB-C243331CD9E0}" srcOrd="0" destOrd="0" presId="urn:microsoft.com/office/officeart/2005/8/layout/list1"/>
    <dgm:cxn modelId="{94177465-507D-4892-80AF-7303D4745208}" type="presParOf" srcId="{F704B5F1-6B01-4B51-96BB-C243331CD9E0}" destId="{7DEF25AF-402E-4614-9981-5BCD83BE833F}" srcOrd="0" destOrd="0" presId="urn:microsoft.com/office/officeart/2005/8/layout/list1"/>
    <dgm:cxn modelId="{ABA9C853-1C96-4039-A36A-896987A69AE1}" type="presParOf" srcId="{F704B5F1-6B01-4B51-96BB-C243331CD9E0}" destId="{2CB96896-BF98-4F1E-923A-ABC557E33210}" srcOrd="1" destOrd="0" presId="urn:microsoft.com/office/officeart/2005/8/layout/list1"/>
    <dgm:cxn modelId="{C0DA212A-23F4-45E4-8611-EAD7077D8697}" type="presParOf" srcId="{6A9998B4-F454-45DF-8D99-AEF4FB58E831}" destId="{1E3BE54D-5D01-439B-B07B-2E768AA4E5F8}" srcOrd="1" destOrd="0" presId="urn:microsoft.com/office/officeart/2005/8/layout/list1"/>
    <dgm:cxn modelId="{1EB38078-BCF2-4710-AAB9-0D228446F6BF}" type="presParOf" srcId="{6A9998B4-F454-45DF-8D99-AEF4FB58E831}" destId="{1C0B1CB9-0E43-469A-AA04-121F25E426B1}" srcOrd="2" destOrd="0" presId="urn:microsoft.com/office/officeart/2005/8/layout/list1"/>
    <dgm:cxn modelId="{AB9683B3-78EC-4536-9437-AD0720CA6C04}" type="presParOf" srcId="{6A9998B4-F454-45DF-8D99-AEF4FB58E831}" destId="{3B55C6E4-72F5-4455-8F7D-BD3F65043312}" srcOrd="3" destOrd="0" presId="urn:microsoft.com/office/officeart/2005/8/layout/list1"/>
    <dgm:cxn modelId="{E11FC9C6-CD42-4085-A855-76CD1ADE3BE9}" type="presParOf" srcId="{6A9998B4-F454-45DF-8D99-AEF4FB58E831}" destId="{3E289ED0-DF69-4015-A040-A20EE1B48829}" srcOrd="4" destOrd="0" presId="urn:microsoft.com/office/officeart/2005/8/layout/list1"/>
    <dgm:cxn modelId="{5C408D77-28F4-4C6F-8B3A-98EBCA9F8202}" type="presParOf" srcId="{3E289ED0-DF69-4015-A040-A20EE1B48829}" destId="{D2A1C26B-245B-4509-867F-036DD8A7A412}" srcOrd="0" destOrd="0" presId="urn:microsoft.com/office/officeart/2005/8/layout/list1"/>
    <dgm:cxn modelId="{3C16963D-4C61-4E86-87F8-149D497A048A}" type="presParOf" srcId="{3E289ED0-DF69-4015-A040-A20EE1B48829}" destId="{6F027565-353F-4B3A-A1DE-554DB361129A}" srcOrd="1" destOrd="0" presId="urn:microsoft.com/office/officeart/2005/8/layout/list1"/>
    <dgm:cxn modelId="{ADAE346A-B753-4702-9C64-D2647DDC7ADD}" type="presParOf" srcId="{6A9998B4-F454-45DF-8D99-AEF4FB58E831}" destId="{D3480F45-2FB4-45FA-A9FA-A9A02097C045}" srcOrd="5" destOrd="0" presId="urn:microsoft.com/office/officeart/2005/8/layout/list1"/>
    <dgm:cxn modelId="{7D900AB1-D8BC-4F83-8E01-257B52E21374}" type="presParOf" srcId="{6A9998B4-F454-45DF-8D99-AEF4FB58E831}" destId="{413DFF4C-F888-4E53-B8AB-0FF4A13F2388}"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E113901-0CB0-404E-966E-9391222F3754}"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B8D4BBE0-0656-499E-AC3F-6C6D85E22B4C}">
      <dgm:prSet/>
      <dgm:spPr/>
      <dgm:t>
        <a:bodyPr/>
        <a:lstStyle/>
        <a:p>
          <a:r>
            <a:rPr lang="en-US"/>
            <a:t>Free ISP-Provided Router</a:t>
          </a:r>
        </a:p>
      </dgm:t>
    </dgm:pt>
    <dgm:pt modelId="{47F02316-8E8F-437E-994C-0338B008061E}" type="parTrans" cxnId="{8DFAF254-1D60-4AF6-B700-C4875DA97932}">
      <dgm:prSet/>
      <dgm:spPr/>
      <dgm:t>
        <a:bodyPr/>
        <a:lstStyle/>
        <a:p>
          <a:endParaRPr lang="en-US"/>
        </a:p>
      </dgm:t>
    </dgm:pt>
    <dgm:pt modelId="{E310F1E3-FD90-423D-9C87-E093E0B894E6}" type="sibTrans" cxnId="{8DFAF254-1D60-4AF6-B700-C4875DA97932}">
      <dgm:prSet/>
      <dgm:spPr/>
      <dgm:t>
        <a:bodyPr/>
        <a:lstStyle/>
        <a:p>
          <a:endParaRPr lang="en-US"/>
        </a:p>
      </dgm:t>
    </dgm:pt>
    <dgm:pt modelId="{E99BE51C-92E4-45F5-ABEE-873176859E51}">
      <dgm:prSet/>
      <dgm:spPr/>
      <dgm:t>
        <a:bodyPr/>
        <a:lstStyle/>
        <a:p>
          <a:r>
            <a:rPr lang="en-US" dirty="0"/>
            <a:t>No customization options</a:t>
          </a:r>
        </a:p>
      </dgm:t>
    </dgm:pt>
    <dgm:pt modelId="{3EF79F07-FA69-4E6D-BD6E-F6ECD96F2BDB}" type="parTrans" cxnId="{E29A1D02-ED88-46D9-846D-17F03051B942}">
      <dgm:prSet/>
      <dgm:spPr/>
      <dgm:t>
        <a:bodyPr/>
        <a:lstStyle/>
        <a:p>
          <a:endParaRPr lang="en-US"/>
        </a:p>
      </dgm:t>
    </dgm:pt>
    <dgm:pt modelId="{56D7A879-CF40-4501-BB17-7A9303EF65C4}" type="sibTrans" cxnId="{E29A1D02-ED88-46D9-846D-17F03051B942}">
      <dgm:prSet/>
      <dgm:spPr/>
      <dgm:t>
        <a:bodyPr/>
        <a:lstStyle/>
        <a:p>
          <a:endParaRPr lang="en-US"/>
        </a:p>
      </dgm:t>
    </dgm:pt>
    <dgm:pt modelId="{49004AE4-FCA5-499B-80A6-217C820521D3}">
      <dgm:prSet/>
      <dgm:spPr/>
      <dgm:t>
        <a:bodyPr/>
        <a:lstStyle/>
        <a:p>
          <a:r>
            <a:rPr lang="en-US"/>
            <a:t>Locked to single VLAN</a:t>
          </a:r>
        </a:p>
      </dgm:t>
    </dgm:pt>
    <dgm:pt modelId="{54B53517-B660-4A22-936C-40D3631CC3A9}" type="parTrans" cxnId="{FB47EED4-EBFC-4163-8CBC-7B837603CEAC}">
      <dgm:prSet/>
      <dgm:spPr/>
      <dgm:t>
        <a:bodyPr/>
        <a:lstStyle/>
        <a:p>
          <a:endParaRPr lang="en-US"/>
        </a:p>
      </dgm:t>
    </dgm:pt>
    <dgm:pt modelId="{F3A1F1CD-131A-41FA-8630-5339E3CDA785}" type="sibTrans" cxnId="{FB47EED4-EBFC-4163-8CBC-7B837603CEAC}">
      <dgm:prSet/>
      <dgm:spPr/>
      <dgm:t>
        <a:bodyPr/>
        <a:lstStyle/>
        <a:p>
          <a:endParaRPr lang="en-US"/>
        </a:p>
      </dgm:t>
    </dgm:pt>
    <dgm:pt modelId="{7FFBAB59-E27A-42AB-B170-87CD9BA96629}">
      <dgm:prSet/>
      <dgm:spPr/>
      <dgm:t>
        <a:bodyPr/>
        <a:lstStyle/>
        <a:p>
          <a:r>
            <a:rPr lang="en-US"/>
            <a:t>Wifi 5 Only</a:t>
          </a:r>
        </a:p>
      </dgm:t>
    </dgm:pt>
    <dgm:pt modelId="{26EA152D-002D-42F6-9511-92ED2E2D7AB8}" type="parTrans" cxnId="{CBA20ECF-9AC1-4E6A-8207-C6E010254E50}">
      <dgm:prSet/>
      <dgm:spPr/>
      <dgm:t>
        <a:bodyPr/>
        <a:lstStyle/>
        <a:p>
          <a:endParaRPr lang="en-US"/>
        </a:p>
      </dgm:t>
    </dgm:pt>
    <dgm:pt modelId="{3EAEFCBA-49F4-4135-B9F3-E5038D2FA767}" type="sibTrans" cxnId="{CBA20ECF-9AC1-4E6A-8207-C6E010254E50}">
      <dgm:prSet/>
      <dgm:spPr/>
      <dgm:t>
        <a:bodyPr/>
        <a:lstStyle/>
        <a:p>
          <a:endParaRPr lang="en-US"/>
        </a:p>
      </dgm:t>
    </dgm:pt>
    <dgm:pt modelId="{CF2F4D15-7E55-4ED7-ABF1-16BC92800AFA}">
      <dgm:prSet/>
      <dgm:spPr/>
      <dgm:t>
        <a:bodyPr/>
        <a:lstStyle/>
        <a:p>
          <a:r>
            <a:rPr lang="en-US"/>
            <a:t>Could not choose between 2.4GHz and 5GHz networks</a:t>
          </a:r>
        </a:p>
      </dgm:t>
    </dgm:pt>
    <dgm:pt modelId="{C979C59A-BDDE-4827-B191-0D80A9A1C9B8}" type="parTrans" cxnId="{A826DC09-0BF5-4444-9B30-A7282DEEFA37}">
      <dgm:prSet/>
      <dgm:spPr/>
      <dgm:t>
        <a:bodyPr/>
        <a:lstStyle/>
        <a:p>
          <a:endParaRPr lang="en-US"/>
        </a:p>
      </dgm:t>
    </dgm:pt>
    <dgm:pt modelId="{BD63FE4E-F692-499E-A5FB-5D49024E82AA}" type="sibTrans" cxnId="{A826DC09-0BF5-4444-9B30-A7282DEEFA37}">
      <dgm:prSet/>
      <dgm:spPr/>
      <dgm:t>
        <a:bodyPr/>
        <a:lstStyle/>
        <a:p>
          <a:endParaRPr lang="en-US"/>
        </a:p>
      </dgm:t>
    </dgm:pt>
    <dgm:pt modelId="{BB9BAF78-82EC-4A4B-9A89-1D08B34642F8}" type="pres">
      <dgm:prSet presAssocID="{1E113901-0CB0-404E-966E-9391222F3754}" presName="Name0" presStyleCnt="0">
        <dgm:presLayoutVars>
          <dgm:dir/>
          <dgm:animLvl val="lvl"/>
          <dgm:resizeHandles val="exact"/>
        </dgm:presLayoutVars>
      </dgm:prSet>
      <dgm:spPr/>
    </dgm:pt>
    <dgm:pt modelId="{5BE03C1D-823E-4422-A43C-F6B23171A56E}" type="pres">
      <dgm:prSet presAssocID="{B8D4BBE0-0656-499E-AC3F-6C6D85E22B4C}" presName="linNode" presStyleCnt="0"/>
      <dgm:spPr/>
    </dgm:pt>
    <dgm:pt modelId="{A033FB92-A8EF-4A36-A60D-72A8E46903FD}" type="pres">
      <dgm:prSet presAssocID="{B8D4BBE0-0656-499E-AC3F-6C6D85E22B4C}" presName="parentText" presStyleLbl="node1" presStyleIdx="0" presStyleCnt="5">
        <dgm:presLayoutVars>
          <dgm:chMax val="1"/>
          <dgm:bulletEnabled val="1"/>
        </dgm:presLayoutVars>
      </dgm:prSet>
      <dgm:spPr/>
    </dgm:pt>
    <dgm:pt modelId="{ECB4C359-059A-4B9C-A655-0795F584A52D}" type="pres">
      <dgm:prSet presAssocID="{E310F1E3-FD90-423D-9C87-E093E0B894E6}" presName="sp" presStyleCnt="0"/>
      <dgm:spPr/>
    </dgm:pt>
    <dgm:pt modelId="{DBD38951-98A1-4339-AA22-6BA04C1999FD}" type="pres">
      <dgm:prSet presAssocID="{E99BE51C-92E4-45F5-ABEE-873176859E51}" presName="linNode" presStyleCnt="0"/>
      <dgm:spPr/>
    </dgm:pt>
    <dgm:pt modelId="{82A5D94A-27E2-4EC2-8F86-7D8ADCB85A9E}" type="pres">
      <dgm:prSet presAssocID="{E99BE51C-92E4-45F5-ABEE-873176859E51}" presName="parentText" presStyleLbl="node1" presStyleIdx="1" presStyleCnt="5">
        <dgm:presLayoutVars>
          <dgm:chMax val="1"/>
          <dgm:bulletEnabled val="1"/>
        </dgm:presLayoutVars>
      </dgm:prSet>
      <dgm:spPr/>
    </dgm:pt>
    <dgm:pt modelId="{5891D7EC-BA83-4137-8DCA-3A47D75FF946}" type="pres">
      <dgm:prSet presAssocID="{56D7A879-CF40-4501-BB17-7A9303EF65C4}" presName="sp" presStyleCnt="0"/>
      <dgm:spPr/>
    </dgm:pt>
    <dgm:pt modelId="{33346EEE-12AB-411D-A096-0D7FC750A7E3}" type="pres">
      <dgm:prSet presAssocID="{49004AE4-FCA5-499B-80A6-217C820521D3}" presName="linNode" presStyleCnt="0"/>
      <dgm:spPr/>
    </dgm:pt>
    <dgm:pt modelId="{4B092632-6F0C-4DB7-9DE4-41D5C100AA31}" type="pres">
      <dgm:prSet presAssocID="{49004AE4-FCA5-499B-80A6-217C820521D3}" presName="parentText" presStyleLbl="node1" presStyleIdx="2" presStyleCnt="5">
        <dgm:presLayoutVars>
          <dgm:chMax val="1"/>
          <dgm:bulletEnabled val="1"/>
        </dgm:presLayoutVars>
      </dgm:prSet>
      <dgm:spPr/>
    </dgm:pt>
    <dgm:pt modelId="{D3BF4487-4286-4A73-90C7-386EC0A7AA05}" type="pres">
      <dgm:prSet presAssocID="{F3A1F1CD-131A-41FA-8630-5339E3CDA785}" presName="sp" presStyleCnt="0"/>
      <dgm:spPr/>
    </dgm:pt>
    <dgm:pt modelId="{A7A3E72C-5147-4E4D-A235-95B86C9D7670}" type="pres">
      <dgm:prSet presAssocID="{7FFBAB59-E27A-42AB-B170-87CD9BA96629}" presName="linNode" presStyleCnt="0"/>
      <dgm:spPr/>
    </dgm:pt>
    <dgm:pt modelId="{BAE1A05E-72CA-4D03-B945-5890737E1F7C}" type="pres">
      <dgm:prSet presAssocID="{7FFBAB59-E27A-42AB-B170-87CD9BA96629}" presName="parentText" presStyleLbl="node1" presStyleIdx="3" presStyleCnt="5">
        <dgm:presLayoutVars>
          <dgm:chMax val="1"/>
          <dgm:bulletEnabled val="1"/>
        </dgm:presLayoutVars>
      </dgm:prSet>
      <dgm:spPr/>
    </dgm:pt>
    <dgm:pt modelId="{E331EFA9-413B-42CB-8AFD-99685A7F0C78}" type="pres">
      <dgm:prSet presAssocID="{3EAEFCBA-49F4-4135-B9F3-E5038D2FA767}" presName="sp" presStyleCnt="0"/>
      <dgm:spPr/>
    </dgm:pt>
    <dgm:pt modelId="{6D5DBC53-61BF-4584-B763-34A92ADA7B6D}" type="pres">
      <dgm:prSet presAssocID="{CF2F4D15-7E55-4ED7-ABF1-16BC92800AFA}" presName="linNode" presStyleCnt="0"/>
      <dgm:spPr/>
    </dgm:pt>
    <dgm:pt modelId="{63EF969A-DC74-429F-BEAB-40F718AC6F73}" type="pres">
      <dgm:prSet presAssocID="{CF2F4D15-7E55-4ED7-ABF1-16BC92800AFA}" presName="parentText" presStyleLbl="node1" presStyleIdx="4" presStyleCnt="5">
        <dgm:presLayoutVars>
          <dgm:chMax val="1"/>
          <dgm:bulletEnabled val="1"/>
        </dgm:presLayoutVars>
      </dgm:prSet>
      <dgm:spPr/>
    </dgm:pt>
  </dgm:ptLst>
  <dgm:cxnLst>
    <dgm:cxn modelId="{E29A1D02-ED88-46D9-846D-17F03051B942}" srcId="{1E113901-0CB0-404E-966E-9391222F3754}" destId="{E99BE51C-92E4-45F5-ABEE-873176859E51}" srcOrd="1" destOrd="0" parTransId="{3EF79F07-FA69-4E6D-BD6E-F6ECD96F2BDB}" sibTransId="{56D7A879-CF40-4501-BB17-7A9303EF65C4}"/>
    <dgm:cxn modelId="{92607306-A665-4AB1-8440-306C3D757B7B}" type="presOf" srcId="{B8D4BBE0-0656-499E-AC3F-6C6D85E22B4C}" destId="{A033FB92-A8EF-4A36-A60D-72A8E46903FD}" srcOrd="0" destOrd="0" presId="urn:microsoft.com/office/officeart/2005/8/layout/vList5"/>
    <dgm:cxn modelId="{D4EB7A07-5CF4-4C02-8474-2860C1A38333}" type="presOf" srcId="{49004AE4-FCA5-499B-80A6-217C820521D3}" destId="{4B092632-6F0C-4DB7-9DE4-41D5C100AA31}" srcOrd="0" destOrd="0" presId="urn:microsoft.com/office/officeart/2005/8/layout/vList5"/>
    <dgm:cxn modelId="{A826DC09-0BF5-4444-9B30-A7282DEEFA37}" srcId="{1E113901-0CB0-404E-966E-9391222F3754}" destId="{CF2F4D15-7E55-4ED7-ABF1-16BC92800AFA}" srcOrd="4" destOrd="0" parTransId="{C979C59A-BDDE-4827-B191-0D80A9A1C9B8}" sibTransId="{BD63FE4E-F692-499E-A5FB-5D49024E82AA}"/>
    <dgm:cxn modelId="{1A710315-0FA3-4786-A19C-ECF72C82FE5F}" type="presOf" srcId="{E99BE51C-92E4-45F5-ABEE-873176859E51}" destId="{82A5D94A-27E2-4EC2-8F86-7D8ADCB85A9E}" srcOrd="0" destOrd="0" presId="urn:microsoft.com/office/officeart/2005/8/layout/vList5"/>
    <dgm:cxn modelId="{E2CFA822-8316-4E5A-B043-2B39797191D3}" type="presOf" srcId="{CF2F4D15-7E55-4ED7-ABF1-16BC92800AFA}" destId="{63EF969A-DC74-429F-BEAB-40F718AC6F73}" srcOrd="0" destOrd="0" presId="urn:microsoft.com/office/officeart/2005/8/layout/vList5"/>
    <dgm:cxn modelId="{16B65B6E-4E10-4E44-82DB-DDE97E9FADA1}" type="presOf" srcId="{1E113901-0CB0-404E-966E-9391222F3754}" destId="{BB9BAF78-82EC-4A4B-9A89-1D08B34642F8}" srcOrd="0" destOrd="0" presId="urn:microsoft.com/office/officeart/2005/8/layout/vList5"/>
    <dgm:cxn modelId="{8DFAF254-1D60-4AF6-B700-C4875DA97932}" srcId="{1E113901-0CB0-404E-966E-9391222F3754}" destId="{B8D4BBE0-0656-499E-AC3F-6C6D85E22B4C}" srcOrd="0" destOrd="0" parTransId="{47F02316-8E8F-437E-994C-0338B008061E}" sibTransId="{E310F1E3-FD90-423D-9C87-E093E0B894E6}"/>
    <dgm:cxn modelId="{CBA20ECF-9AC1-4E6A-8207-C6E010254E50}" srcId="{1E113901-0CB0-404E-966E-9391222F3754}" destId="{7FFBAB59-E27A-42AB-B170-87CD9BA96629}" srcOrd="3" destOrd="0" parTransId="{26EA152D-002D-42F6-9511-92ED2E2D7AB8}" sibTransId="{3EAEFCBA-49F4-4135-B9F3-E5038D2FA767}"/>
    <dgm:cxn modelId="{FB47EED4-EBFC-4163-8CBC-7B837603CEAC}" srcId="{1E113901-0CB0-404E-966E-9391222F3754}" destId="{49004AE4-FCA5-499B-80A6-217C820521D3}" srcOrd="2" destOrd="0" parTransId="{54B53517-B660-4A22-936C-40D3631CC3A9}" sibTransId="{F3A1F1CD-131A-41FA-8630-5339E3CDA785}"/>
    <dgm:cxn modelId="{62DBE1FD-CCC0-4F0A-B06A-BC4E656308C1}" type="presOf" srcId="{7FFBAB59-E27A-42AB-B170-87CD9BA96629}" destId="{BAE1A05E-72CA-4D03-B945-5890737E1F7C}" srcOrd="0" destOrd="0" presId="urn:microsoft.com/office/officeart/2005/8/layout/vList5"/>
    <dgm:cxn modelId="{F2EA5C24-94D8-47B9-AA61-B17EE8FB2C90}" type="presParOf" srcId="{BB9BAF78-82EC-4A4B-9A89-1D08B34642F8}" destId="{5BE03C1D-823E-4422-A43C-F6B23171A56E}" srcOrd="0" destOrd="0" presId="urn:microsoft.com/office/officeart/2005/8/layout/vList5"/>
    <dgm:cxn modelId="{C9359E6A-5A6F-4752-BC2B-32FCF30D1394}" type="presParOf" srcId="{5BE03C1D-823E-4422-A43C-F6B23171A56E}" destId="{A033FB92-A8EF-4A36-A60D-72A8E46903FD}" srcOrd="0" destOrd="0" presId="urn:microsoft.com/office/officeart/2005/8/layout/vList5"/>
    <dgm:cxn modelId="{5C2FE089-FF4E-4137-815C-C926A07E1F83}" type="presParOf" srcId="{BB9BAF78-82EC-4A4B-9A89-1D08B34642F8}" destId="{ECB4C359-059A-4B9C-A655-0795F584A52D}" srcOrd="1" destOrd="0" presId="urn:microsoft.com/office/officeart/2005/8/layout/vList5"/>
    <dgm:cxn modelId="{0BE7CB58-09E0-4DEC-83DB-BDBC2E53E165}" type="presParOf" srcId="{BB9BAF78-82EC-4A4B-9A89-1D08B34642F8}" destId="{DBD38951-98A1-4339-AA22-6BA04C1999FD}" srcOrd="2" destOrd="0" presId="urn:microsoft.com/office/officeart/2005/8/layout/vList5"/>
    <dgm:cxn modelId="{7CB2AB1E-71AE-484A-9AE0-6060484487AE}" type="presParOf" srcId="{DBD38951-98A1-4339-AA22-6BA04C1999FD}" destId="{82A5D94A-27E2-4EC2-8F86-7D8ADCB85A9E}" srcOrd="0" destOrd="0" presId="urn:microsoft.com/office/officeart/2005/8/layout/vList5"/>
    <dgm:cxn modelId="{0E6A1974-1A18-4397-A42B-2B090208C190}" type="presParOf" srcId="{BB9BAF78-82EC-4A4B-9A89-1D08B34642F8}" destId="{5891D7EC-BA83-4137-8DCA-3A47D75FF946}" srcOrd="3" destOrd="0" presId="urn:microsoft.com/office/officeart/2005/8/layout/vList5"/>
    <dgm:cxn modelId="{44A20B04-CC61-4F69-9A61-E9AF55B79880}" type="presParOf" srcId="{BB9BAF78-82EC-4A4B-9A89-1D08B34642F8}" destId="{33346EEE-12AB-411D-A096-0D7FC750A7E3}" srcOrd="4" destOrd="0" presId="urn:microsoft.com/office/officeart/2005/8/layout/vList5"/>
    <dgm:cxn modelId="{FE68D71A-DFB1-4313-99CD-E79DD0BCA198}" type="presParOf" srcId="{33346EEE-12AB-411D-A096-0D7FC750A7E3}" destId="{4B092632-6F0C-4DB7-9DE4-41D5C100AA31}" srcOrd="0" destOrd="0" presId="urn:microsoft.com/office/officeart/2005/8/layout/vList5"/>
    <dgm:cxn modelId="{2987CB49-4F26-492F-972E-113CBCC8A3AE}" type="presParOf" srcId="{BB9BAF78-82EC-4A4B-9A89-1D08B34642F8}" destId="{D3BF4487-4286-4A73-90C7-386EC0A7AA05}" srcOrd="5" destOrd="0" presId="urn:microsoft.com/office/officeart/2005/8/layout/vList5"/>
    <dgm:cxn modelId="{9CEC4430-5342-44A5-99DB-6AE8F332E95F}" type="presParOf" srcId="{BB9BAF78-82EC-4A4B-9A89-1D08B34642F8}" destId="{A7A3E72C-5147-4E4D-A235-95B86C9D7670}" srcOrd="6" destOrd="0" presId="urn:microsoft.com/office/officeart/2005/8/layout/vList5"/>
    <dgm:cxn modelId="{74CA9326-7E43-4C06-B60C-76EAFECAB47E}" type="presParOf" srcId="{A7A3E72C-5147-4E4D-A235-95B86C9D7670}" destId="{BAE1A05E-72CA-4D03-B945-5890737E1F7C}" srcOrd="0" destOrd="0" presId="urn:microsoft.com/office/officeart/2005/8/layout/vList5"/>
    <dgm:cxn modelId="{549AF4C1-5F29-4C27-91E2-40E43D049500}" type="presParOf" srcId="{BB9BAF78-82EC-4A4B-9A89-1D08B34642F8}" destId="{E331EFA9-413B-42CB-8AFD-99685A7F0C78}" srcOrd="7" destOrd="0" presId="urn:microsoft.com/office/officeart/2005/8/layout/vList5"/>
    <dgm:cxn modelId="{E45EBC22-3FAC-41D9-98A7-6BCB49F78DC2}" type="presParOf" srcId="{BB9BAF78-82EC-4A4B-9A89-1D08B34642F8}" destId="{6D5DBC53-61BF-4584-B763-34A92ADA7B6D}" srcOrd="8" destOrd="0" presId="urn:microsoft.com/office/officeart/2005/8/layout/vList5"/>
    <dgm:cxn modelId="{E5A8D0D4-8E43-41BA-962F-474B6DD33817}" type="presParOf" srcId="{6D5DBC53-61BF-4584-B763-34A92ADA7B6D}" destId="{63EF969A-DC74-429F-BEAB-40F718AC6F7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F8EA6-785A-4789-9949-8962449EF79F}">
      <dsp:nvSpPr>
        <dsp:cNvPr id="0" name=""/>
        <dsp:cNvSpPr/>
      </dsp:nvSpPr>
      <dsp:spPr>
        <a:xfrm rot="16200000">
          <a:off x="-1345081" y="1349423"/>
          <a:ext cx="4414354" cy="1715506"/>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8215" bIns="0" numCol="1" spcCol="1270" anchor="t" anchorCtr="0">
          <a:noAutofit/>
        </a:bodyPr>
        <a:lstStyle/>
        <a:p>
          <a:pPr marL="0" lvl="0" indent="0" algn="l" defTabSz="666750">
            <a:lnSpc>
              <a:spcPct val="90000"/>
            </a:lnSpc>
            <a:spcBef>
              <a:spcPct val="0"/>
            </a:spcBef>
            <a:spcAft>
              <a:spcPct val="35000"/>
            </a:spcAft>
            <a:buNone/>
          </a:pPr>
          <a:r>
            <a:rPr lang="en-US" sz="1500" kern="1200"/>
            <a:t>6-year journey to bachelor’s degree</a:t>
          </a:r>
        </a:p>
        <a:p>
          <a:pPr marL="114300" lvl="1" indent="-114300" algn="l" defTabSz="533400">
            <a:lnSpc>
              <a:spcPct val="90000"/>
            </a:lnSpc>
            <a:spcBef>
              <a:spcPct val="0"/>
            </a:spcBef>
            <a:spcAft>
              <a:spcPct val="15000"/>
            </a:spcAft>
            <a:buChar char="•"/>
          </a:pPr>
          <a:r>
            <a:rPr lang="en-US" sz="1200" kern="1200"/>
            <a:t>Changed majors 5 times</a:t>
          </a:r>
        </a:p>
        <a:p>
          <a:pPr marL="114300" lvl="1" indent="-114300" algn="l" defTabSz="533400">
            <a:lnSpc>
              <a:spcPct val="90000"/>
            </a:lnSpc>
            <a:spcBef>
              <a:spcPct val="0"/>
            </a:spcBef>
            <a:spcAft>
              <a:spcPct val="15000"/>
            </a:spcAft>
            <a:buChar char="•"/>
          </a:pPr>
          <a:r>
            <a:rPr lang="en-US" sz="1200" kern="1200"/>
            <a:t>When we realized getting a degree in 4 years wasn’t realistic, my father told me to find a way to pay for college myself</a:t>
          </a:r>
        </a:p>
      </dsp:txBody>
      <dsp:txXfrm rot="5400000">
        <a:off x="4343" y="882870"/>
        <a:ext cx="1715506" cy="2648612"/>
      </dsp:txXfrm>
    </dsp:sp>
    <dsp:sp modelId="{601497FD-ECC9-4B37-8885-B9B57290BF97}">
      <dsp:nvSpPr>
        <dsp:cNvPr id="0" name=""/>
        <dsp:cNvSpPr/>
      </dsp:nvSpPr>
      <dsp:spPr>
        <a:xfrm rot="16200000">
          <a:off x="499087" y="1349423"/>
          <a:ext cx="4414354" cy="1715506"/>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8215" bIns="0" numCol="1" spcCol="1270" anchor="t" anchorCtr="0">
          <a:noAutofit/>
        </a:bodyPr>
        <a:lstStyle/>
        <a:p>
          <a:pPr marL="0" lvl="0" indent="0" algn="l" defTabSz="666750">
            <a:lnSpc>
              <a:spcPct val="90000"/>
            </a:lnSpc>
            <a:spcBef>
              <a:spcPct val="0"/>
            </a:spcBef>
            <a:spcAft>
              <a:spcPct val="35000"/>
            </a:spcAft>
            <a:buNone/>
          </a:pPr>
          <a:r>
            <a:rPr lang="en-US" sz="1500" kern="1200"/>
            <a:t>Enlisted in the Army National Guard </a:t>
          </a:r>
        </a:p>
        <a:p>
          <a:pPr marL="114300" lvl="1" indent="-114300" algn="l" defTabSz="533400">
            <a:lnSpc>
              <a:spcPct val="90000"/>
            </a:lnSpc>
            <a:spcBef>
              <a:spcPct val="0"/>
            </a:spcBef>
            <a:spcAft>
              <a:spcPct val="15000"/>
            </a:spcAft>
            <a:buChar char="•"/>
          </a:pPr>
          <a:r>
            <a:rPr lang="en-US" sz="1200" kern="1200"/>
            <a:t>Needed to find way to support myself and pay for college</a:t>
          </a:r>
        </a:p>
      </dsp:txBody>
      <dsp:txXfrm rot="5400000">
        <a:off x="1848511" y="882870"/>
        <a:ext cx="1715506" cy="2648612"/>
      </dsp:txXfrm>
    </dsp:sp>
    <dsp:sp modelId="{B6DC65FE-1BBD-4ADE-9738-FF7A1B023E37}">
      <dsp:nvSpPr>
        <dsp:cNvPr id="0" name=""/>
        <dsp:cNvSpPr/>
      </dsp:nvSpPr>
      <dsp:spPr>
        <a:xfrm rot="16200000">
          <a:off x="2343256" y="1349423"/>
          <a:ext cx="4414354" cy="1715506"/>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8215" bIns="0" numCol="1" spcCol="1270" anchor="t" anchorCtr="0">
          <a:noAutofit/>
        </a:bodyPr>
        <a:lstStyle/>
        <a:p>
          <a:pPr marL="0" lvl="0" indent="0" algn="l" defTabSz="666750">
            <a:lnSpc>
              <a:spcPct val="90000"/>
            </a:lnSpc>
            <a:spcBef>
              <a:spcPct val="0"/>
            </a:spcBef>
            <a:spcAft>
              <a:spcPct val="35000"/>
            </a:spcAft>
            <a:buNone/>
          </a:pPr>
          <a:r>
            <a:rPr lang="en-US" sz="1500" kern="1200"/>
            <a:t>Returned after basic training and chose the fastest degree to finish: Aviation Management</a:t>
          </a:r>
        </a:p>
        <a:p>
          <a:pPr marL="114300" lvl="1" indent="-114300" algn="l" defTabSz="533400">
            <a:lnSpc>
              <a:spcPct val="90000"/>
            </a:lnSpc>
            <a:spcBef>
              <a:spcPct val="0"/>
            </a:spcBef>
            <a:spcAft>
              <a:spcPct val="15000"/>
            </a:spcAft>
            <a:buChar char="•"/>
          </a:pPr>
          <a:r>
            <a:rPr lang="en-US" sz="1200" kern="1200"/>
            <a:t>Not my first choice, but it would get me out of college ASAP</a:t>
          </a:r>
        </a:p>
      </dsp:txBody>
      <dsp:txXfrm rot="5400000">
        <a:off x="3692680" y="882870"/>
        <a:ext cx="1715506" cy="2648612"/>
      </dsp:txXfrm>
    </dsp:sp>
    <dsp:sp modelId="{378D4963-58F0-4E46-A3A7-E9FBCB321784}">
      <dsp:nvSpPr>
        <dsp:cNvPr id="0" name=""/>
        <dsp:cNvSpPr/>
      </dsp:nvSpPr>
      <dsp:spPr>
        <a:xfrm rot="16200000">
          <a:off x="4187426" y="1349423"/>
          <a:ext cx="4414354" cy="171550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8215" bIns="0" numCol="1" spcCol="1270" anchor="t" anchorCtr="0">
          <a:noAutofit/>
        </a:bodyPr>
        <a:lstStyle/>
        <a:p>
          <a:pPr marL="0" lvl="0" indent="0" algn="l" defTabSz="666750">
            <a:lnSpc>
              <a:spcPct val="90000"/>
            </a:lnSpc>
            <a:spcBef>
              <a:spcPct val="0"/>
            </a:spcBef>
            <a:spcAft>
              <a:spcPct val="35000"/>
            </a:spcAft>
            <a:buNone/>
          </a:pPr>
          <a:r>
            <a:rPr lang="en-US" sz="1500" kern="1200"/>
            <a:t>Reality check around graduation time</a:t>
          </a:r>
        </a:p>
        <a:p>
          <a:pPr marL="114300" lvl="1" indent="-114300" algn="l" defTabSz="533400">
            <a:lnSpc>
              <a:spcPct val="90000"/>
            </a:lnSpc>
            <a:spcBef>
              <a:spcPct val="0"/>
            </a:spcBef>
            <a:spcAft>
              <a:spcPct val="15000"/>
            </a:spcAft>
            <a:buChar char="•"/>
          </a:pPr>
          <a:r>
            <a:rPr lang="en-US" sz="1200" kern="1200"/>
            <a:t>Aviation career options did not fit my interests or passions, would have hated working in the industry</a:t>
          </a:r>
        </a:p>
      </dsp:txBody>
      <dsp:txXfrm rot="5400000">
        <a:off x="5536850" y="882870"/>
        <a:ext cx="1715506" cy="2648612"/>
      </dsp:txXfrm>
    </dsp:sp>
    <dsp:sp modelId="{C9BFA2C0-D529-484D-AEC1-12E88CB26135}">
      <dsp:nvSpPr>
        <dsp:cNvPr id="0" name=""/>
        <dsp:cNvSpPr/>
      </dsp:nvSpPr>
      <dsp:spPr>
        <a:xfrm rot="16200000">
          <a:off x="6031595" y="1349423"/>
          <a:ext cx="4414354" cy="1715506"/>
        </a:xfrm>
        <a:prstGeom prst="flowChartManualOperati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8215" bIns="0" numCol="1" spcCol="1270" anchor="t" anchorCtr="0">
          <a:noAutofit/>
        </a:bodyPr>
        <a:lstStyle/>
        <a:p>
          <a:pPr marL="0" lvl="0" indent="0" algn="l" defTabSz="666750">
            <a:lnSpc>
              <a:spcPct val="90000"/>
            </a:lnSpc>
            <a:spcBef>
              <a:spcPct val="0"/>
            </a:spcBef>
            <a:spcAft>
              <a:spcPct val="35000"/>
            </a:spcAft>
            <a:buNone/>
          </a:pPr>
          <a:r>
            <a:rPr lang="en-US" sz="1500" kern="1200"/>
            <a:t>Immediate pivot to graduate school to realign into IT</a:t>
          </a:r>
        </a:p>
        <a:p>
          <a:pPr marL="114300" lvl="1" indent="-114300" algn="l" defTabSz="533400">
            <a:lnSpc>
              <a:spcPct val="90000"/>
            </a:lnSpc>
            <a:spcBef>
              <a:spcPct val="0"/>
            </a:spcBef>
            <a:spcAft>
              <a:spcPct val="15000"/>
            </a:spcAft>
            <a:buChar char="•"/>
          </a:pPr>
          <a:r>
            <a:rPr lang="en-US" sz="1200" kern="1200"/>
            <a:t>Graduate Certificate in Cybersecurity Management completed in May</a:t>
          </a:r>
        </a:p>
        <a:p>
          <a:pPr marL="114300" lvl="1" indent="-114300" algn="l" defTabSz="533400">
            <a:lnSpc>
              <a:spcPct val="90000"/>
            </a:lnSpc>
            <a:spcBef>
              <a:spcPct val="0"/>
            </a:spcBef>
            <a:spcAft>
              <a:spcPct val="15000"/>
            </a:spcAft>
            <a:buChar char="•"/>
          </a:pPr>
          <a:r>
            <a:rPr lang="en-US" sz="1200" kern="1200"/>
            <a:t>Master of Science in Information Management finishing in December </a:t>
          </a:r>
        </a:p>
      </dsp:txBody>
      <dsp:txXfrm rot="5400000">
        <a:off x="7381019" y="882870"/>
        <a:ext cx="1715506" cy="2648612"/>
      </dsp:txXfrm>
    </dsp:sp>
    <dsp:sp modelId="{8718DE4B-6E78-4165-9508-B66901DF2D4A}">
      <dsp:nvSpPr>
        <dsp:cNvPr id="0" name=""/>
        <dsp:cNvSpPr/>
      </dsp:nvSpPr>
      <dsp:spPr>
        <a:xfrm rot="16200000">
          <a:off x="7875764" y="1349423"/>
          <a:ext cx="4414354" cy="1715506"/>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8215" bIns="0" numCol="1" spcCol="1270" anchor="t" anchorCtr="0">
          <a:noAutofit/>
        </a:bodyPr>
        <a:lstStyle/>
        <a:p>
          <a:pPr marL="0" lvl="0" indent="0" algn="l" defTabSz="666750">
            <a:lnSpc>
              <a:spcPct val="90000"/>
            </a:lnSpc>
            <a:spcBef>
              <a:spcPct val="0"/>
            </a:spcBef>
            <a:spcAft>
              <a:spcPct val="35000"/>
            </a:spcAft>
            <a:buNone/>
          </a:pPr>
          <a:r>
            <a:rPr lang="en-US" sz="1500" kern="1200"/>
            <a:t>Continued service and upskilling</a:t>
          </a:r>
        </a:p>
        <a:p>
          <a:pPr marL="114300" lvl="1" indent="-114300" algn="l" defTabSz="533400">
            <a:lnSpc>
              <a:spcPct val="90000"/>
            </a:lnSpc>
            <a:spcBef>
              <a:spcPct val="0"/>
            </a:spcBef>
            <a:spcAft>
              <a:spcPct val="15000"/>
            </a:spcAft>
            <a:buChar char="•"/>
          </a:pPr>
          <a:r>
            <a:rPr lang="en-US" sz="1200" kern="1200"/>
            <a:t>Renewed Guard contract with path to retrain as Cyber Operations Specialist to further align my experience with IT</a:t>
          </a:r>
        </a:p>
        <a:p>
          <a:pPr marL="114300" lvl="1" indent="-114300" algn="l" defTabSz="533400">
            <a:lnSpc>
              <a:spcPct val="90000"/>
            </a:lnSpc>
            <a:spcBef>
              <a:spcPct val="0"/>
            </a:spcBef>
            <a:spcAft>
              <a:spcPct val="15000"/>
            </a:spcAft>
            <a:buChar char="•"/>
          </a:pPr>
          <a:r>
            <a:rPr lang="en-US" sz="1200" kern="1200"/>
            <a:t>Spent summer studying for and passing CompTIA’s Security+ exam</a:t>
          </a:r>
        </a:p>
      </dsp:txBody>
      <dsp:txXfrm rot="5400000">
        <a:off x="9225188" y="882870"/>
        <a:ext cx="1715506" cy="26486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30B01-754E-46E2-9247-DEBD5C01F48E}">
      <dsp:nvSpPr>
        <dsp:cNvPr id="0" name=""/>
        <dsp:cNvSpPr/>
      </dsp:nvSpPr>
      <dsp:spPr>
        <a:xfrm>
          <a:off x="1862050" y="1242"/>
          <a:ext cx="2094807" cy="72348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Cheap Router</a:t>
          </a:r>
        </a:p>
      </dsp:txBody>
      <dsp:txXfrm>
        <a:off x="1897368" y="36560"/>
        <a:ext cx="2024171" cy="652852"/>
      </dsp:txXfrm>
    </dsp:sp>
    <dsp:sp modelId="{9EBEAD4B-83AB-4F21-9F8C-83297D10A931}">
      <dsp:nvSpPr>
        <dsp:cNvPr id="0" name=""/>
        <dsp:cNvSpPr/>
      </dsp:nvSpPr>
      <dsp:spPr>
        <a:xfrm>
          <a:off x="1862050" y="760905"/>
          <a:ext cx="2094807" cy="723488"/>
        </a:xfrm>
        <a:prstGeom prst="roundRect">
          <a:avLst/>
        </a:prstGeom>
        <a:solidFill>
          <a:schemeClr val="accent5">
            <a:hueOff val="1822866"/>
            <a:satOff val="-821"/>
            <a:lumOff val="-10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No way to block devices from accessing internet</a:t>
          </a:r>
        </a:p>
      </dsp:txBody>
      <dsp:txXfrm>
        <a:off x="1897368" y="796223"/>
        <a:ext cx="2024171" cy="652852"/>
      </dsp:txXfrm>
    </dsp:sp>
    <dsp:sp modelId="{3B79EC6C-C3B9-4877-A2C3-D9451D861760}">
      <dsp:nvSpPr>
        <dsp:cNvPr id="0" name=""/>
        <dsp:cNvSpPr/>
      </dsp:nvSpPr>
      <dsp:spPr>
        <a:xfrm>
          <a:off x="1862050" y="1520568"/>
          <a:ext cx="2094807" cy="723488"/>
        </a:xfrm>
        <a:prstGeom prst="roundRect">
          <a:avLst/>
        </a:prstGeom>
        <a:solidFill>
          <a:schemeClr val="accent5">
            <a:hueOff val="3645731"/>
            <a:satOff val="-1642"/>
            <a:lumOff val="-2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Very poor logs</a:t>
          </a:r>
        </a:p>
      </dsp:txBody>
      <dsp:txXfrm>
        <a:off x="1897368" y="1555886"/>
        <a:ext cx="2024171" cy="652852"/>
      </dsp:txXfrm>
    </dsp:sp>
    <dsp:sp modelId="{F4A77421-FA87-4C31-8497-0AD620CA93DC}">
      <dsp:nvSpPr>
        <dsp:cNvPr id="0" name=""/>
        <dsp:cNvSpPr/>
      </dsp:nvSpPr>
      <dsp:spPr>
        <a:xfrm>
          <a:off x="1862050" y="2280230"/>
          <a:ext cx="2094807" cy="723488"/>
        </a:xfrm>
        <a:prstGeom prst="roundRect">
          <a:avLst/>
        </a:prstGeom>
        <a:solidFill>
          <a:schemeClr val="accent5">
            <a:hueOff val="5468597"/>
            <a:satOff val="-2462"/>
            <a:lumOff val="-3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Wifi 6</a:t>
          </a:r>
        </a:p>
      </dsp:txBody>
      <dsp:txXfrm>
        <a:off x="1897368" y="2315548"/>
        <a:ext cx="2024171" cy="652852"/>
      </dsp:txXfrm>
    </dsp:sp>
    <dsp:sp modelId="{120B65DF-9CDD-4D7E-B27F-197EC0EB0B72}">
      <dsp:nvSpPr>
        <dsp:cNvPr id="0" name=""/>
        <dsp:cNvSpPr/>
      </dsp:nvSpPr>
      <dsp:spPr>
        <a:xfrm>
          <a:off x="1862050" y="3039893"/>
          <a:ext cx="2094807" cy="723488"/>
        </a:xfrm>
        <a:prstGeom prst="roundRect">
          <a:avLst/>
        </a:prstGeom>
        <a:solidFill>
          <a:schemeClr val="accent5">
            <a:hueOff val="7291462"/>
            <a:satOff val="-3283"/>
            <a:lumOff val="-4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Locked to a singular VLAN</a:t>
          </a:r>
        </a:p>
      </dsp:txBody>
      <dsp:txXfrm>
        <a:off x="1897368" y="3075211"/>
        <a:ext cx="2024171" cy="652852"/>
      </dsp:txXfrm>
    </dsp:sp>
    <dsp:sp modelId="{7A9734E3-485E-4F4E-97D8-98ADC1BAA9EB}">
      <dsp:nvSpPr>
        <dsp:cNvPr id="0" name=""/>
        <dsp:cNvSpPr/>
      </dsp:nvSpPr>
      <dsp:spPr>
        <a:xfrm>
          <a:off x="1862050" y="3799556"/>
          <a:ext cx="2094807" cy="723488"/>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No VPN</a:t>
          </a:r>
        </a:p>
      </dsp:txBody>
      <dsp:txXfrm>
        <a:off x="1897368" y="3834874"/>
        <a:ext cx="2024171" cy="6528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63545-7DC6-44E4-8F17-14028FB789D5}">
      <dsp:nvSpPr>
        <dsp:cNvPr id="0" name=""/>
        <dsp:cNvSpPr/>
      </dsp:nvSpPr>
      <dsp:spPr>
        <a:xfrm>
          <a:off x="0" y="1789"/>
          <a:ext cx="4978172" cy="57679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Medium cost Router</a:t>
          </a:r>
        </a:p>
      </dsp:txBody>
      <dsp:txXfrm>
        <a:off x="28157" y="29946"/>
        <a:ext cx="4921858" cy="520483"/>
      </dsp:txXfrm>
    </dsp:sp>
    <dsp:sp modelId="{D0085982-4561-4FAE-9400-FA5B1EFB042D}">
      <dsp:nvSpPr>
        <dsp:cNvPr id="0" name=""/>
        <dsp:cNvSpPr/>
      </dsp:nvSpPr>
      <dsp:spPr>
        <a:xfrm>
          <a:off x="0" y="630426"/>
          <a:ext cx="4978172" cy="715052"/>
        </a:xfrm>
        <a:prstGeom prst="roundRect">
          <a:avLst/>
        </a:prstGeom>
        <a:solidFill>
          <a:schemeClr val="accent5">
            <a:hueOff val="1822866"/>
            <a:satOff val="-821"/>
            <a:lumOff val="-10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Still no way to block devices from accessing internet</a:t>
          </a:r>
        </a:p>
      </dsp:txBody>
      <dsp:txXfrm>
        <a:off x="34906" y="665332"/>
        <a:ext cx="4908360" cy="645240"/>
      </dsp:txXfrm>
    </dsp:sp>
    <dsp:sp modelId="{77106153-28F1-4A1D-8F09-E00861615389}">
      <dsp:nvSpPr>
        <dsp:cNvPr id="0" name=""/>
        <dsp:cNvSpPr/>
      </dsp:nvSpPr>
      <dsp:spPr>
        <a:xfrm>
          <a:off x="0" y="1397319"/>
          <a:ext cx="4978172" cy="715052"/>
        </a:xfrm>
        <a:prstGeom prst="roundRect">
          <a:avLst/>
        </a:prstGeom>
        <a:solidFill>
          <a:schemeClr val="accent5">
            <a:hueOff val="3645731"/>
            <a:satOff val="-1642"/>
            <a:lumOff val="-2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Still very lucklaster logs</a:t>
          </a:r>
        </a:p>
      </dsp:txBody>
      <dsp:txXfrm>
        <a:off x="34906" y="1432225"/>
        <a:ext cx="4908360" cy="645240"/>
      </dsp:txXfrm>
    </dsp:sp>
    <dsp:sp modelId="{5ECCEFFA-A12D-4EC4-9506-C4C2185B3D88}">
      <dsp:nvSpPr>
        <dsp:cNvPr id="0" name=""/>
        <dsp:cNvSpPr/>
      </dsp:nvSpPr>
      <dsp:spPr>
        <a:xfrm>
          <a:off x="0" y="2164211"/>
          <a:ext cx="4978172" cy="715052"/>
        </a:xfrm>
        <a:prstGeom prst="roundRect">
          <a:avLst/>
        </a:prstGeom>
        <a:solidFill>
          <a:schemeClr val="accent5">
            <a:hueOff val="5468597"/>
            <a:satOff val="-2462"/>
            <a:lumOff val="-3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Wifi 7</a:t>
          </a:r>
        </a:p>
      </dsp:txBody>
      <dsp:txXfrm>
        <a:off x="34906" y="2199117"/>
        <a:ext cx="4908360" cy="645240"/>
      </dsp:txXfrm>
    </dsp:sp>
    <dsp:sp modelId="{ABDC92F8-6DC0-4A40-A10C-0B5F42222199}">
      <dsp:nvSpPr>
        <dsp:cNvPr id="0" name=""/>
        <dsp:cNvSpPr/>
      </dsp:nvSpPr>
      <dsp:spPr>
        <a:xfrm>
          <a:off x="0" y="2931104"/>
          <a:ext cx="4978172" cy="894302"/>
        </a:xfrm>
        <a:prstGeom prst="roundRect">
          <a:avLst/>
        </a:prstGeom>
        <a:solidFill>
          <a:schemeClr val="accent5">
            <a:hueOff val="7291462"/>
            <a:satOff val="-3283"/>
            <a:lumOff val="-4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Allowed creation of multiple VLANs, but no individual customization or control options</a:t>
          </a:r>
        </a:p>
      </dsp:txBody>
      <dsp:txXfrm>
        <a:off x="43656" y="2974760"/>
        <a:ext cx="4890860" cy="806990"/>
      </dsp:txXfrm>
    </dsp:sp>
    <dsp:sp modelId="{875D4230-BFD0-4281-A1A5-06402E82EA3F}">
      <dsp:nvSpPr>
        <dsp:cNvPr id="0" name=""/>
        <dsp:cNvSpPr/>
      </dsp:nvSpPr>
      <dsp:spPr>
        <a:xfrm>
          <a:off x="0" y="3870104"/>
          <a:ext cx="4978172" cy="781895"/>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Had built-in VPN options</a:t>
          </a:r>
        </a:p>
      </dsp:txBody>
      <dsp:txXfrm>
        <a:off x="38169" y="3908273"/>
        <a:ext cx="4901834" cy="7055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03EBE-0C9D-4C9D-BDD2-64A79A965997}">
      <dsp:nvSpPr>
        <dsp:cNvPr id="0" name=""/>
        <dsp:cNvSpPr/>
      </dsp:nvSpPr>
      <dsp:spPr>
        <a:xfrm>
          <a:off x="3350" y="361282"/>
          <a:ext cx="1713769" cy="29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defRPr b="1"/>
          </a:pPr>
          <a:r>
            <a:rPr lang="en-US" sz="1300" b="0" kern="1200" dirty="0"/>
            <a:t>OBS Studio</a:t>
          </a:r>
        </a:p>
      </dsp:txBody>
      <dsp:txXfrm>
        <a:off x="3350" y="361282"/>
        <a:ext cx="1713769" cy="297000"/>
      </dsp:txXfrm>
    </dsp:sp>
    <dsp:sp modelId="{9CF99779-C879-4833-A165-700285539CBC}">
      <dsp:nvSpPr>
        <dsp:cNvPr id="0" name=""/>
        <dsp:cNvSpPr/>
      </dsp:nvSpPr>
      <dsp:spPr>
        <a:xfrm>
          <a:off x="1717120" y="119969"/>
          <a:ext cx="342753" cy="779625"/>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220558-88FF-4979-81CA-3086E875165C}">
      <dsp:nvSpPr>
        <dsp:cNvPr id="0" name=""/>
        <dsp:cNvSpPr/>
      </dsp:nvSpPr>
      <dsp:spPr>
        <a:xfrm>
          <a:off x="2196975" y="119969"/>
          <a:ext cx="4661453" cy="77962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Already using it to record</a:t>
          </a:r>
        </a:p>
        <a:p>
          <a:pPr marL="114300" lvl="1" indent="-114300" algn="l" defTabSz="577850">
            <a:lnSpc>
              <a:spcPct val="90000"/>
            </a:lnSpc>
            <a:spcBef>
              <a:spcPct val="0"/>
            </a:spcBef>
            <a:spcAft>
              <a:spcPct val="15000"/>
            </a:spcAft>
            <a:buChar char="•"/>
          </a:pPr>
          <a:r>
            <a:rPr lang="en-US" sz="1300" kern="1200"/>
            <a:t>Could also use it to stream with little additional overhead</a:t>
          </a:r>
        </a:p>
      </dsp:txBody>
      <dsp:txXfrm>
        <a:off x="2196975" y="119969"/>
        <a:ext cx="4661453" cy="779625"/>
      </dsp:txXfrm>
    </dsp:sp>
    <dsp:sp modelId="{9DD6177A-FD9F-4A18-8F8C-65DFC3129DB7}">
      <dsp:nvSpPr>
        <dsp:cNvPr id="0" name=""/>
        <dsp:cNvSpPr/>
      </dsp:nvSpPr>
      <dsp:spPr>
        <a:xfrm>
          <a:off x="3350" y="1329485"/>
          <a:ext cx="1713769" cy="501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defRPr b="1"/>
          </a:pPr>
          <a:r>
            <a:rPr lang="en-US" sz="1300" b="0" kern="1200" dirty="0"/>
            <a:t>Stream to My Own Domain</a:t>
          </a:r>
        </a:p>
      </dsp:txBody>
      <dsp:txXfrm>
        <a:off x="3350" y="1329485"/>
        <a:ext cx="1713769" cy="501187"/>
      </dsp:txXfrm>
    </dsp:sp>
    <dsp:sp modelId="{0BFA5881-02A1-4ED8-85EF-EF9CCABC5092}">
      <dsp:nvSpPr>
        <dsp:cNvPr id="0" name=""/>
        <dsp:cNvSpPr/>
      </dsp:nvSpPr>
      <dsp:spPr>
        <a:xfrm>
          <a:off x="1717120" y="953594"/>
          <a:ext cx="342753" cy="1252968"/>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C5252-4842-4031-95A0-34715A33AE15}">
      <dsp:nvSpPr>
        <dsp:cNvPr id="0" name=""/>
        <dsp:cNvSpPr/>
      </dsp:nvSpPr>
      <dsp:spPr>
        <a:xfrm>
          <a:off x="2196975" y="953594"/>
          <a:ext cx="4661453" cy="1252968"/>
        </a:xfrm>
        <a:prstGeom prst="rect">
          <a:avLst/>
        </a:prstGeom>
        <a:solidFill>
          <a:schemeClr val="accent5">
            <a:hueOff val="4557164"/>
            <a:satOff val="-2052"/>
            <a:lumOff val="-25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a:t>I already have my own domain, but no hardware</a:t>
          </a:r>
        </a:p>
        <a:p>
          <a:pPr marL="114300" lvl="1" indent="-114300" algn="l" defTabSz="577850">
            <a:lnSpc>
              <a:spcPct val="90000"/>
            </a:lnSpc>
            <a:spcBef>
              <a:spcPct val="0"/>
            </a:spcBef>
            <a:spcAft>
              <a:spcPct val="15000"/>
            </a:spcAft>
            <a:buChar char="•"/>
          </a:pPr>
          <a:r>
            <a:rPr lang="en-US" sz="1300" kern="1200"/>
            <a:t>Could buy/subscribe to cloud computing, but would still be entrusting my data to a third party</a:t>
          </a:r>
        </a:p>
        <a:p>
          <a:pPr marL="114300" lvl="1" indent="-114300" algn="l" defTabSz="577850">
            <a:lnSpc>
              <a:spcPct val="90000"/>
            </a:lnSpc>
            <a:spcBef>
              <a:spcPct val="0"/>
            </a:spcBef>
            <a:spcAft>
              <a:spcPct val="15000"/>
            </a:spcAft>
            <a:buChar char="•"/>
          </a:pPr>
          <a:r>
            <a:rPr lang="en-US" sz="1300" kern="1200" dirty="0"/>
            <a:t>Public exposure of the stream and of my home network if misconfigured</a:t>
          </a:r>
        </a:p>
      </dsp:txBody>
      <dsp:txXfrm>
        <a:off x="2196975" y="953594"/>
        <a:ext cx="4661453" cy="1252968"/>
      </dsp:txXfrm>
    </dsp:sp>
    <dsp:sp modelId="{725F85DA-3BDB-42A7-B685-A144E97FFC18}">
      <dsp:nvSpPr>
        <dsp:cNvPr id="0" name=""/>
        <dsp:cNvSpPr/>
      </dsp:nvSpPr>
      <dsp:spPr>
        <a:xfrm>
          <a:off x="3350" y="2871435"/>
          <a:ext cx="1713769" cy="501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defRPr b="1"/>
          </a:pPr>
          <a:r>
            <a:rPr lang="en-US" sz="1300" b="0" kern="1200" dirty="0"/>
            <a:t>Stream to YouTube</a:t>
          </a:r>
        </a:p>
      </dsp:txBody>
      <dsp:txXfrm>
        <a:off x="3350" y="2871435"/>
        <a:ext cx="1713769" cy="501187"/>
      </dsp:txXfrm>
    </dsp:sp>
    <dsp:sp modelId="{C6690C1F-BD88-4F05-A5BA-49FDF1952143}">
      <dsp:nvSpPr>
        <dsp:cNvPr id="0" name=""/>
        <dsp:cNvSpPr/>
      </dsp:nvSpPr>
      <dsp:spPr>
        <a:xfrm>
          <a:off x="1717120" y="2277380"/>
          <a:ext cx="342753" cy="1689297"/>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92AEB0-D52F-4AE5-A46F-35E673AD2AAF}">
      <dsp:nvSpPr>
        <dsp:cNvPr id="0" name=""/>
        <dsp:cNvSpPr/>
      </dsp:nvSpPr>
      <dsp:spPr>
        <a:xfrm>
          <a:off x="2196975" y="2260563"/>
          <a:ext cx="4661453" cy="1722931"/>
        </a:xfrm>
        <a:prstGeom prst="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Could stream as either unlisted (no security, but I’m the only person with the link) or private (only people signed into google accounts that I authorize could view)</a:t>
          </a:r>
        </a:p>
        <a:p>
          <a:pPr marL="114300" lvl="1" indent="-114300" algn="l" defTabSz="577850">
            <a:lnSpc>
              <a:spcPct val="90000"/>
            </a:lnSpc>
            <a:spcBef>
              <a:spcPct val="0"/>
            </a:spcBef>
            <a:spcAft>
              <a:spcPct val="15000"/>
            </a:spcAft>
            <a:buChar char="•"/>
          </a:pPr>
          <a:r>
            <a:rPr lang="en-US" sz="1300" kern="1200"/>
            <a:t>Has DVR so I could pause, rewind, and fast forward through livestream for up to 12 hours of footage</a:t>
          </a:r>
        </a:p>
        <a:p>
          <a:pPr marL="114300" lvl="1" indent="-114300" algn="l" defTabSz="577850">
            <a:lnSpc>
              <a:spcPct val="90000"/>
            </a:lnSpc>
            <a:spcBef>
              <a:spcPct val="0"/>
            </a:spcBef>
            <a:spcAft>
              <a:spcPct val="15000"/>
            </a:spcAft>
            <a:buChar char="•"/>
          </a:pPr>
          <a:r>
            <a:rPr lang="en-US" sz="1300" kern="1200" dirty="0"/>
            <a:t>Stores my video on YouTube’s servers</a:t>
          </a:r>
        </a:p>
        <a:p>
          <a:pPr marL="114300" lvl="1" indent="-114300" algn="l" defTabSz="577850">
            <a:lnSpc>
              <a:spcPct val="90000"/>
            </a:lnSpc>
            <a:spcBef>
              <a:spcPct val="0"/>
            </a:spcBef>
            <a:spcAft>
              <a:spcPct val="15000"/>
            </a:spcAft>
            <a:buChar char="•"/>
          </a:pPr>
          <a:r>
            <a:rPr lang="en-US" sz="1300" kern="1200" dirty="0"/>
            <a:t>Is against YouTube’s terms of service</a:t>
          </a:r>
        </a:p>
      </dsp:txBody>
      <dsp:txXfrm>
        <a:off x="2196975" y="2260563"/>
        <a:ext cx="4661453" cy="172293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F623B-E788-4B2B-9142-277E31D196E0}">
      <dsp:nvSpPr>
        <dsp:cNvPr id="0" name=""/>
        <dsp:cNvSpPr/>
      </dsp:nvSpPr>
      <dsp:spPr>
        <a:xfrm>
          <a:off x="2311" y="256815"/>
          <a:ext cx="1182148" cy="467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90000"/>
            </a:lnSpc>
            <a:spcBef>
              <a:spcPct val="0"/>
            </a:spcBef>
            <a:spcAft>
              <a:spcPct val="35000"/>
            </a:spcAft>
            <a:buNone/>
          </a:pPr>
          <a:r>
            <a:rPr lang="en-US" sz="1400" kern="1200" dirty="0"/>
            <a:t>What is Jami?</a:t>
          </a:r>
        </a:p>
      </dsp:txBody>
      <dsp:txXfrm>
        <a:off x="2311" y="256815"/>
        <a:ext cx="1182148" cy="467775"/>
      </dsp:txXfrm>
    </dsp:sp>
    <dsp:sp modelId="{942B4897-364D-4580-A820-4C1917DFCC08}">
      <dsp:nvSpPr>
        <dsp:cNvPr id="0" name=""/>
        <dsp:cNvSpPr/>
      </dsp:nvSpPr>
      <dsp:spPr>
        <a:xfrm>
          <a:off x="1184460" y="8310"/>
          <a:ext cx="236429" cy="964785"/>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0DBD6B-D6E9-43FA-A488-3F8CEC6A4F13}">
      <dsp:nvSpPr>
        <dsp:cNvPr id="0" name=""/>
        <dsp:cNvSpPr/>
      </dsp:nvSpPr>
      <dsp:spPr>
        <a:xfrm>
          <a:off x="1515461" y="8310"/>
          <a:ext cx="3215445" cy="96478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a:t>Free, open-source, peer-to-peer messenger for text, voice, and video</a:t>
          </a:r>
        </a:p>
        <a:p>
          <a:pPr marL="114300" lvl="1" indent="-114300" algn="l" defTabSz="622300">
            <a:lnSpc>
              <a:spcPct val="90000"/>
            </a:lnSpc>
            <a:spcBef>
              <a:spcPct val="0"/>
            </a:spcBef>
            <a:spcAft>
              <a:spcPct val="15000"/>
            </a:spcAft>
            <a:buChar char="•"/>
          </a:pPr>
          <a:r>
            <a:rPr lang="en-US" sz="1400" kern="1200"/>
            <a:t>End-to-end encryption</a:t>
          </a:r>
        </a:p>
        <a:p>
          <a:pPr marL="114300" lvl="1" indent="-114300" algn="l" defTabSz="622300">
            <a:lnSpc>
              <a:spcPct val="90000"/>
            </a:lnSpc>
            <a:spcBef>
              <a:spcPct val="0"/>
            </a:spcBef>
            <a:spcAft>
              <a:spcPct val="15000"/>
            </a:spcAft>
            <a:buChar char="•"/>
          </a:pPr>
          <a:r>
            <a:rPr lang="en-US" sz="1400" kern="1200"/>
            <a:t>No centralized server</a:t>
          </a:r>
        </a:p>
      </dsp:txBody>
      <dsp:txXfrm>
        <a:off x="1515461" y="8310"/>
        <a:ext cx="3215445" cy="964785"/>
      </dsp:txXfrm>
    </dsp:sp>
    <dsp:sp modelId="{02A09EB3-0BE7-4001-8ACB-8EC9FFDA47B9}">
      <dsp:nvSpPr>
        <dsp:cNvPr id="0" name=""/>
        <dsp:cNvSpPr/>
      </dsp:nvSpPr>
      <dsp:spPr>
        <a:xfrm>
          <a:off x="2311" y="1146936"/>
          <a:ext cx="1182148" cy="658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90000"/>
            </a:lnSpc>
            <a:spcBef>
              <a:spcPct val="0"/>
            </a:spcBef>
            <a:spcAft>
              <a:spcPct val="35000"/>
            </a:spcAft>
            <a:buNone/>
          </a:pPr>
          <a:r>
            <a:rPr lang="en-US" sz="1400" kern="1200" dirty="0"/>
            <a:t>Why Did I Initially Choose It?</a:t>
          </a:r>
        </a:p>
      </dsp:txBody>
      <dsp:txXfrm>
        <a:off x="2311" y="1146936"/>
        <a:ext cx="1182148" cy="658349"/>
      </dsp:txXfrm>
    </dsp:sp>
    <dsp:sp modelId="{B9B64071-6D0F-44E7-970E-1A8023E13DD6}">
      <dsp:nvSpPr>
        <dsp:cNvPr id="0" name=""/>
        <dsp:cNvSpPr/>
      </dsp:nvSpPr>
      <dsp:spPr>
        <a:xfrm>
          <a:off x="1184460" y="1023495"/>
          <a:ext cx="236429" cy="905231"/>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BE9AC9-5B8A-48FD-883D-A01589296A9C}">
      <dsp:nvSpPr>
        <dsp:cNvPr id="0" name=""/>
        <dsp:cNvSpPr/>
      </dsp:nvSpPr>
      <dsp:spPr>
        <a:xfrm>
          <a:off x="1515461" y="1023495"/>
          <a:ext cx="3215445" cy="905231"/>
        </a:xfrm>
        <a:prstGeom prst="rect">
          <a:avLst/>
        </a:prstGeom>
        <a:solidFill>
          <a:schemeClr val="accent5">
            <a:hueOff val="4557164"/>
            <a:satOff val="-2052"/>
            <a:lumOff val="-25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a:t>Fits privacy and security model: E2EE, no cloud storage, easy to setup, comes with app for both PC and iPhone</a:t>
          </a:r>
        </a:p>
      </dsp:txBody>
      <dsp:txXfrm>
        <a:off x="1515461" y="1023495"/>
        <a:ext cx="3215445" cy="905231"/>
      </dsp:txXfrm>
    </dsp:sp>
    <dsp:sp modelId="{93DC983C-6AC7-4938-B6D1-80E0E926FD95}">
      <dsp:nvSpPr>
        <dsp:cNvPr id="0" name=""/>
        <dsp:cNvSpPr/>
      </dsp:nvSpPr>
      <dsp:spPr>
        <a:xfrm>
          <a:off x="2311" y="2739261"/>
          <a:ext cx="1182148" cy="467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r" defTabSz="622300">
            <a:lnSpc>
              <a:spcPct val="90000"/>
            </a:lnSpc>
            <a:spcBef>
              <a:spcPct val="0"/>
            </a:spcBef>
            <a:spcAft>
              <a:spcPct val="35000"/>
            </a:spcAft>
            <a:buNone/>
          </a:pPr>
          <a:r>
            <a:rPr lang="en-US" sz="1400" kern="1200"/>
            <a:t>Why Did I Reject It?</a:t>
          </a:r>
        </a:p>
      </dsp:txBody>
      <dsp:txXfrm>
        <a:off x="2311" y="2739261"/>
        <a:ext cx="1182148" cy="467775"/>
      </dsp:txXfrm>
    </dsp:sp>
    <dsp:sp modelId="{AA2075BE-BF4F-4F89-818C-3028B777342C}">
      <dsp:nvSpPr>
        <dsp:cNvPr id="0" name=""/>
        <dsp:cNvSpPr/>
      </dsp:nvSpPr>
      <dsp:spPr>
        <a:xfrm>
          <a:off x="1184460" y="1979127"/>
          <a:ext cx="236429" cy="1988043"/>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D3D662-EC36-4676-8DAD-84FEB06B8F58}">
      <dsp:nvSpPr>
        <dsp:cNvPr id="0" name=""/>
        <dsp:cNvSpPr/>
      </dsp:nvSpPr>
      <dsp:spPr>
        <a:xfrm>
          <a:off x="1515461" y="1979127"/>
          <a:ext cx="3215445" cy="1988043"/>
        </a:xfrm>
        <a:prstGeom prst="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a:t>It was not a RTSP client, usage depended on screen sharing from PC </a:t>
          </a:r>
        </a:p>
        <a:p>
          <a:pPr marL="114300" lvl="1" indent="-114300" algn="l" defTabSz="622300">
            <a:lnSpc>
              <a:spcPct val="90000"/>
            </a:lnSpc>
            <a:spcBef>
              <a:spcPct val="0"/>
            </a:spcBef>
            <a:spcAft>
              <a:spcPct val="15000"/>
            </a:spcAft>
            <a:buChar char="•"/>
          </a:pPr>
          <a:r>
            <a:rPr lang="en-US" sz="1400" kern="1200"/>
            <a:t>My old PC couldn’t handle doing recording with OBS, viewing with VLC media player, video calling with Jami, and encrypting/backups all at the same time</a:t>
          </a:r>
        </a:p>
        <a:p>
          <a:pPr marL="114300" lvl="1" indent="-114300" algn="l" defTabSz="622300">
            <a:lnSpc>
              <a:spcPct val="90000"/>
            </a:lnSpc>
            <a:spcBef>
              <a:spcPct val="0"/>
            </a:spcBef>
            <a:spcAft>
              <a:spcPct val="15000"/>
            </a:spcAft>
            <a:buChar char="•"/>
          </a:pPr>
          <a:r>
            <a:rPr lang="en-US" sz="1400" kern="1200" dirty="0"/>
            <a:t>Didn’t enjoy using the app</a:t>
          </a:r>
        </a:p>
      </dsp:txBody>
      <dsp:txXfrm>
        <a:off x="1515461" y="1979127"/>
        <a:ext cx="3215445" cy="198804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DE2BD-2518-40F4-AA2E-AC36D2C30865}">
      <dsp:nvSpPr>
        <dsp:cNvPr id="0" name=""/>
        <dsp:cNvSpPr/>
      </dsp:nvSpPr>
      <dsp:spPr>
        <a:xfrm>
          <a:off x="0" y="237582"/>
          <a:ext cx="6949440" cy="106287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Long-running RTSP sessions would randomly stall; OBS kept last good frame on screen instead of auto-recovering</a:t>
          </a:r>
        </a:p>
      </dsp:txBody>
      <dsp:txXfrm>
        <a:off x="51885" y="289467"/>
        <a:ext cx="6845670" cy="959101"/>
      </dsp:txXfrm>
    </dsp:sp>
    <dsp:sp modelId="{C791888D-0C36-459C-A969-C8FDF46A39F6}">
      <dsp:nvSpPr>
        <dsp:cNvPr id="0" name=""/>
        <dsp:cNvSpPr/>
      </dsp:nvSpPr>
      <dsp:spPr>
        <a:xfrm>
          <a:off x="0" y="1300454"/>
          <a:ext cx="6949440"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Tried to force reliable RTSP over TCP with longer timeouts, but that didn’t fix it</a:t>
          </a:r>
        </a:p>
        <a:p>
          <a:pPr marL="228600" lvl="2" indent="-114300" algn="l" defTabSz="666750">
            <a:lnSpc>
              <a:spcPct val="90000"/>
            </a:lnSpc>
            <a:spcBef>
              <a:spcPct val="0"/>
            </a:spcBef>
            <a:spcAft>
              <a:spcPct val="20000"/>
            </a:spcAft>
            <a:buChar char="•"/>
          </a:pPr>
          <a:r>
            <a:rPr lang="en-US" sz="1500" kern="1200"/>
            <a:t>Ffmpeg option: </a:t>
          </a:r>
          <a:r>
            <a:rPr lang="en-US" sz="1500" i="1" kern="1200"/>
            <a:t>rtsp_transport=tcp rtsp_flags=prefer_tcp stimeout=20000000 rw_timeout=20000000</a:t>
          </a:r>
          <a:endParaRPr lang="en-US" sz="1500" kern="1200"/>
        </a:p>
        <a:p>
          <a:pPr marL="114300" lvl="1" indent="-114300" algn="l" defTabSz="666750">
            <a:lnSpc>
              <a:spcPct val="90000"/>
            </a:lnSpc>
            <a:spcBef>
              <a:spcPct val="0"/>
            </a:spcBef>
            <a:spcAft>
              <a:spcPct val="20000"/>
            </a:spcAft>
            <a:buChar char="•"/>
          </a:pPr>
          <a:r>
            <a:rPr lang="en-US" sz="1500" kern="1200"/>
            <a:t>Reduced buffering, set reset delay, allowed unlimited retries, changed rendering and encoding methods, etc. - but none of it worked</a:t>
          </a:r>
        </a:p>
        <a:p>
          <a:pPr marL="114300" lvl="1" indent="-114300" algn="l" defTabSz="666750">
            <a:lnSpc>
              <a:spcPct val="90000"/>
            </a:lnSpc>
            <a:spcBef>
              <a:spcPct val="0"/>
            </a:spcBef>
            <a:spcAft>
              <a:spcPct val="20000"/>
            </a:spcAft>
            <a:buChar char="•"/>
          </a:pPr>
          <a:r>
            <a:rPr lang="en-US" sz="1500" kern="1200"/>
            <a:t>Finally installed an OBS plugin that allowed me to refresh the media source every 5 minutes to fix any frozen frame issues</a:t>
          </a:r>
        </a:p>
      </dsp:txBody>
      <dsp:txXfrm>
        <a:off x="0" y="1300454"/>
        <a:ext cx="6949440" cy="1887840"/>
      </dsp:txXfrm>
    </dsp:sp>
    <dsp:sp modelId="{4878658B-6B39-427E-AF81-C57F44739765}">
      <dsp:nvSpPr>
        <dsp:cNvPr id="0" name=""/>
        <dsp:cNvSpPr/>
      </dsp:nvSpPr>
      <dsp:spPr>
        <a:xfrm>
          <a:off x="0" y="3188294"/>
          <a:ext cx="6949440" cy="1062871"/>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So many settings and customization options, it took weeks to test everything out and determine the optimal settings for my setup</a:t>
          </a:r>
        </a:p>
      </dsp:txBody>
      <dsp:txXfrm>
        <a:off x="51885" y="3240179"/>
        <a:ext cx="6845670" cy="959101"/>
      </dsp:txXfrm>
    </dsp:sp>
    <dsp:sp modelId="{390D87BC-5C7D-4FD3-B430-8B5B16FFA90B}">
      <dsp:nvSpPr>
        <dsp:cNvPr id="0" name=""/>
        <dsp:cNvSpPr/>
      </dsp:nvSpPr>
      <dsp:spPr>
        <a:xfrm>
          <a:off x="0" y="4251165"/>
          <a:ext cx="6949440" cy="129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How many frames per second</a:t>
          </a:r>
        </a:p>
        <a:p>
          <a:pPr marL="114300" lvl="1" indent="-114300" algn="l" defTabSz="666750">
            <a:lnSpc>
              <a:spcPct val="90000"/>
            </a:lnSpc>
            <a:spcBef>
              <a:spcPct val="0"/>
            </a:spcBef>
            <a:spcAft>
              <a:spcPct val="20000"/>
            </a:spcAft>
            <a:buChar char="•"/>
          </a:pPr>
          <a:r>
            <a:rPr lang="en-US" sz="1500" kern="1200"/>
            <a:t>What resolution</a:t>
          </a:r>
        </a:p>
        <a:p>
          <a:pPr marL="114300" lvl="1" indent="-114300" algn="l" defTabSz="666750">
            <a:lnSpc>
              <a:spcPct val="90000"/>
            </a:lnSpc>
            <a:spcBef>
              <a:spcPct val="0"/>
            </a:spcBef>
            <a:spcAft>
              <a:spcPct val="20000"/>
            </a:spcAft>
            <a:buChar char="•"/>
          </a:pPr>
          <a:r>
            <a:rPr lang="en-US" sz="1500" kern="1200"/>
            <a:t>What type of media source to use</a:t>
          </a:r>
        </a:p>
        <a:p>
          <a:pPr marL="114300" lvl="1" indent="-114300" algn="l" defTabSz="666750">
            <a:lnSpc>
              <a:spcPct val="90000"/>
            </a:lnSpc>
            <a:spcBef>
              <a:spcPct val="0"/>
            </a:spcBef>
            <a:spcAft>
              <a:spcPct val="20000"/>
            </a:spcAft>
            <a:buChar char="•"/>
          </a:pPr>
          <a:r>
            <a:rPr lang="en-US" sz="1500" kern="1200"/>
            <a:t>Researching all the different encoder settings</a:t>
          </a:r>
        </a:p>
        <a:p>
          <a:pPr marL="114300" lvl="1" indent="-114300" algn="l" defTabSz="666750">
            <a:lnSpc>
              <a:spcPct val="90000"/>
            </a:lnSpc>
            <a:spcBef>
              <a:spcPct val="0"/>
            </a:spcBef>
            <a:spcAft>
              <a:spcPct val="20000"/>
            </a:spcAft>
            <a:buChar char="•"/>
          </a:pPr>
          <a:r>
            <a:rPr lang="en-US" sz="1500" kern="1200"/>
            <a:t>What filetype to record in</a:t>
          </a:r>
        </a:p>
      </dsp:txBody>
      <dsp:txXfrm>
        <a:off x="0" y="4251165"/>
        <a:ext cx="6949440" cy="129788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4C629-CAF3-413C-820B-EC4F4CC62552}">
      <dsp:nvSpPr>
        <dsp:cNvPr id="0" name=""/>
        <dsp:cNvSpPr/>
      </dsp:nvSpPr>
      <dsp:spPr>
        <a:xfrm>
          <a:off x="8619" y="263298"/>
          <a:ext cx="845244" cy="8452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C8ADE-5ACC-43F9-95E4-C09E0E78F3E8}">
      <dsp:nvSpPr>
        <dsp:cNvPr id="0" name=""/>
        <dsp:cNvSpPr/>
      </dsp:nvSpPr>
      <dsp:spPr>
        <a:xfrm>
          <a:off x="8619" y="1275716"/>
          <a:ext cx="2414983" cy="362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a:t>Camera</a:t>
          </a:r>
        </a:p>
      </dsp:txBody>
      <dsp:txXfrm>
        <a:off x="8619" y="1275716"/>
        <a:ext cx="2414983" cy="362247"/>
      </dsp:txXfrm>
    </dsp:sp>
    <dsp:sp modelId="{1A75D8CA-D60F-4997-87F5-CA5C1F150C2D}">
      <dsp:nvSpPr>
        <dsp:cNvPr id="0" name=""/>
        <dsp:cNvSpPr/>
      </dsp:nvSpPr>
      <dsp:spPr>
        <a:xfrm>
          <a:off x="8619" y="1715718"/>
          <a:ext cx="2414983" cy="243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Had to sift through hundreds of cheap cameras on amazon and decide on the best one based on the limited budget I gave myself</a:t>
          </a:r>
        </a:p>
      </dsp:txBody>
      <dsp:txXfrm>
        <a:off x="8619" y="1715718"/>
        <a:ext cx="2414983" cy="2435336"/>
      </dsp:txXfrm>
    </dsp:sp>
    <dsp:sp modelId="{6EAB631B-7DA6-4A8F-B3B0-BF88A6EB39F8}">
      <dsp:nvSpPr>
        <dsp:cNvPr id="0" name=""/>
        <dsp:cNvSpPr/>
      </dsp:nvSpPr>
      <dsp:spPr>
        <a:xfrm>
          <a:off x="2846224" y="263298"/>
          <a:ext cx="845244" cy="8452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04EDA6-4277-40F8-8CF8-17F17B60F414}">
      <dsp:nvSpPr>
        <dsp:cNvPr id="0" name=""/>
        <dsp:cNvSpPr/>
      </dsp:nvSpPr>
      <dsp:spPr>
        <a:xfrm>
          <a:off x="2846224" y="1275716"/>
          <a:ext cx="2414983" cy="362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a:t>Router</a:t>
          </a:r>
        </a:p>
      </dsp:txBody>
      <dsp:txXfrm>
        <a:off x="2846224" y="1275716"/>
        <a:ext cx="2414983" cy="362247"/>
      </dsp:txXfrm>
    </dsp:sp>
    <dsp:sp modelId="{FC1D7C0A-7478-4293-AE51-D9CB00A36D7B}">
      <dsp:nvSpPr>
        <dsp:cNvPr id="0" name=""/>
        <dsp:cNvSpPr/>
      </dsp:nvSpPr>
      <dsp:spPr>
        <a:xfrm>
          <a:off x="2846224" y="1715718"/>
          <a:ext cx="2414983" cy="243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Took 4 routers and lots of research before I finally discovered a router that actually did everything I needed</a:t>
          </a:r>
        </a:p>
        <a:p>
          <a:pPr marL="0" lvl="0" indent="0" algn="l" defTabSz="533400">
            <a:lnSpc>
              <a:spcPct val="90000"/>
            </a:lnSpc>
            <a:spcBef>
              <a:spcPct val="0"/>
            </a:spcBef>
            <a:spcAft>
              <a:spcPct val="35000"/>
            </a:spcAft>
            <a:buNone/>
          </a:pPr>
          <a:r>
            <a:rPr lang="en-US" sz="1200" kern="1200"/>
            <a:t>Companies frequently mislead or withheld information about router capabilities and abilities</a:t>
          </a:r>
        </a:p>
      </dsp:txBody>
      <dsp:txXfrm>
        <a:off x="2846224" y="1715718"/>
        <a:ext cx="2414983" cy="2435336"/>
      </dsp:txXfrm>
    </dsp:sp>
    <dsp:sp modelId="{6BCA5920-3A10-4AF8-A2B6-5DE9A11E96A1}">
      <dsp:nvSpPr>
        <dsp:cNvPr id="0" name=""/>
        <dsp:cNvSpPr/>
      </dsp:nvSpPr>
      <dsp:spPr>
        <a:xfrm>
          <a:off x="5683829" y="263298"/>
          <a:ext cx="845244" cy="84524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9CB2D8-4D4B-4963-99B1-232A002A0AF1}">
      <dsp:nvSpPr>
        <dsp:cNvPr id="0" name=""/>
        <dsp:cNvSpPr/>
      </dsp:nvSpPr>
      <dsp:spPr>
        <a:xfrm>
          <a:off x="5683829" y="1275716"/>
          <a:ext cx="2414983" cy="362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a:t>NVR Software</a:t>
          </a:r>
        </a:p>
      </dsp:txBody>
      <dsp:txXfrm>
        <a:off x="5683829" y="1275716"/>
        <a:ext cx="2414983" cy="362247"/>
      </dsp:txXfrm>
    </dsp:sp>
    <dsp:sp modelId="{0B38ACF3-F5FF-4B1E-AD10-7CD50BA81D74}">
      <dsp:nvSpPr>
        <dsp:cNvPr id="0" name=""/>
        <dsp:cNvSpPr/>
      </dsp:nvSpPr>
      <dsp:spPr>
        <a:xfrm>
          <a:off x="5683829" y="1715718"/>
          <a:ext cx="2414983" cy="243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Sifting through multiple different free and/or open-sourced options took a long time, and a lot of trial and error setting up</a:t>
          </a:r>
        </a:p>
        <a:p>
          <a:pPr marL="0" lvl="0" indent="0" algn="l" defTabSz="533400">
            <a:lnSpc>
              <a:spcPct val="90000"/>
            </a:lnSpc>
            <a:spcBef>
              <a:spcPct val="0"/>
            </a:spcBef>
            <a:spcAft>
              <a:spcPct val="35000"/>
            </a:spcAft>
            <a:buNone/>
          </a:pPr>
          <a:r>
            <a:rPr lang="en-US" sz="1200" kern="1200"/>
            <a:t>Got tired of trying to use all-in-one suites so I broke it up into the 3 functions I needed: recording, encrypted storage, and secure streaming</a:t>
          </a:r>
        </a:p>
      </dsp:txBody>
      <dsp:txXfrm>
        <a:off x="5683829" y="1715718"/>
        <a:ext cx="2414983" cy="2435336"/>
      </dsp:txXfrm>
    </dsp:sp>
    <dsp:sp modelId="{3A31B9A8-668B-4ED1-B895-A16276609BC0}">
      <dsp:nvSpPr>
        <dsp:cNvPr id="0" name=""/>
        <dsp:cNvSpPr/>
      </dsp:nvSpPr>
      <dsp:spPr>
        <a:xfrm>
          <a:off x="8521434" y="263298"/>
          <a:ext cx="845244" cy="8452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B1AA21-642B-44E7-BF50-0A0D3EFBF31D}">
      <dsp:nvSpPr>
        <dsp:cNvPr id="0" name=""/>
        <dsp:cNvSpPr/>
      </dsp:nvSpPr>
      <dsp:spPr>
        <a:xfrm>
          <a:off x="8521434" y="1275716"/>
          <a:ext cx="2414983" cy="362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a:t>Remote Viewing Method</a:t>
          </a:r>
        </a:p>
      </dsp:txBody>
      <dsp:txXfrm>
        <a:off x="8521434" y="1275716"/>
        <a:ext cx="2414983" cy="362247"/>
      </dsp:txXfrm>
    </dsp:sp>
    <dsp:sp modelId="{F09C7803-DFA8-4BF6-86E4-ABD98C2263C1}">
      <dsp:nvSpPr>
        <dsp:cNvPr id="0" name=""/>
        <dsp:cNvSpPr/>
      </dsp:nvSpPr>
      <dsp:spPr>
        <a:xfrm>
          <a:off x="8521434" y="1715718"/>
          <a:ext cx="2414983" cy="243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Thousands of apps that could have been used, hundreds with E2EE video calls/feeds, very few that could work unattended, even fewer that had methods of ensuring that only intended recipients could see camera feed</a:t>
          </a:r>
        </a:p>
        <a:p>
          <a:pPr marL="0" lvl="0" indent="0" algn="l" defTabSz="533400">
            <a:lnSpc>
              <a:spcPct val="90000"/>
            </a:lnSpc>
            <a:spcBef>
              <a:spcPct val="0"/>
            </a:spcBef>
            <a:spcAft>
              <a:spcPct val="35000"/>
            </a:spcAft>
            <a:buNone/>
          </a:pPr>
          <a:r>
            <a:rPr lang="en-US" sz="1200" kern="1200"/>
            <a:t>Wanted to use my own domain, but ultimately ran into an issue with equipment cost, the time it would take to setup my own equipment for this function, or trusting someone else to host everything</a:t>
          </a:r>
        </a:p>
      </dsp:txBody>
      <dsp:txXfrm>
        <a:off x="8521434" y="1715718"/>
        <a:ext cx="2414983" cy="24353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3E830-EF63-4081-AB27-03C0C71590E9}">
      <dsp:nvSpPr>
        <dsp:cNvPr id="0" name=""/>
        <dsp:cNvSpPr/>
      </dsp:nvSpPr>
      <dsp:spPr>
        <a:xfrm>
          <a:off x="7397" y="374057"/>
          <a:ext cx="3195078" cy="238505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Kept deleting files that were in-use until I did more research</a:t>
          </a:r>
        </a:p>
        <a:p>
          <a:pPr marL="114300" lvl="1" indent="-114300" algn="l" defTabSz="666750">
            <a:lnSpc>
              <a:spcPct val="90000"/>
            </a:lnSpc>
            <a:spcBef>
              <a:spcPct val="0"/>
            </a:spcBef>
            <a:spcAft>
              <a:spcPct val="15000"/>
            </a:spcAft>
            <a:buChar char="•"/>
          </a:pPr>
          <a:r>
            <a:rPr lang="en-US" sz="1500" kern="1200"/>
            <a:t>Takes a lot of processing power to encrypt and store videos</a:t>
          </a:r>
        </a:p>
        <a:p>
          <a:pPr marL="114300" lvl="1" indent="-114300" algn="l" defTabSz="666750">
            <a:lnSpc>
              <a:spcPct val="90000"/>
            </a:lnSpc>
            <a:spcBef>
              <a:spcPct val="0"/>
            </a:spcBef>
            <a:spcAft>
              <a:spcPct val="15000"/>
            </a:spcAft>
            <a:buChar char="•"/>
          </a:pPr>
          <a:r>
            <a:rPr lang="en-US" sz="1500" kern="1200"/>
            <a:t>Hundreds of folders created for backups</a:t>
          </a:r>
        </a:p>
      </dsp:txBody>
      <dsp:txXfrm>
        <a:off x="63282" y="429942"/>
        <a:ext cx="3083308" cy="2329173"/>
      </dsp:txXfrm>
    </dsp:sp>
    <dsp:sp modelId="{AB731C4E-DECA-469E-AE37-5CB7C4E74EFE}">
      <dsp:nvSpPr>
        <dsp:cNvPr id="0" name=""/>
        <dsp:cNvSpPr/>
      </dsp:nvSpPr>
      <dsp:spPr>
        <a:xfrm>
          <a:off x="7397" y="2759115"/>
          <a:ext cx="3195078" cy="1025575"/>
        </a:xfrm>
        <a:prstGeom prst="rect">
          <a:avLst/>
        </a:prstGeom>
        <a:solidFill>
          <a:schemeClr val="accent6">
            <a:shade val="8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n-US" sz="3200" kern="1200" dirty="0"/>
            <a:t>Cobian Reflector</a:t>
          </a:r>
        </a:p>
      </dsp:txBody>
      <dsp:txXfrm>
        <a:off x="7397" y="2759115"/>
        <a:ext cx="2250055" cy="1025575"/>
      </dsp:txXfrm>
    </dsp:sp>
    <dsp:sp modelId="{BCD2B136-00D1-4204-A84E-78192D314CF8}">
      <dsp:nvSpPr>
        <dsp:cNvPr id="0" name=""/>
        <dsp:cNvSpPr/>
      </dsp:nvSpPr>
      <dsp:spPr>
        <a:xfrm>
          <a:off x="2347836" y="2922019"/>
          <a:ext cx="1118277" cy="111827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4000" b="-4000"/>
          </a:stretch>
        </a:blip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48233A-2711-498B-AB67-3447A8308045}">
      <dsp:nvSpPr>
        <dsp:cNvPr id="0" name=""/>
        <dsp:cNvSpPr/>
      </dsp:nvSpPr>
      <dsp:spPr>
        <a:xfrm>
          <a:off x="3743160" y="374057"/>
          <a:ext cx="3195078" cy="238505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6">
              <a:shade val="80000"/>
              <a:hueOff val="-155280"/>
              <a:satOff val="-11347"/>
              <a:lumOff val="155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Had to adjust video length from 24 hours (7 neatly categorized videos) to hour long videos for Cobian Reflector</a:t>
          </a:r>
        </a:p>
        <a:p>
          <a:pPr marL="114300" lvl="1" indent="-114300" algn="l" defTabSz="666750">
            <a:lnSpc>
              <a:spcPct val="90000"/>
            </a:lnSpc>
            <a:spcBef>
              <a:spcPct val="0"/>
            </a:spcBef>
            <a:spcAft>
              <a:spcPct val="15000"/>
            </a:spcAft>
            <a:buChar char="•"/>
          </a:pPr>
          <a:r>
            <a:rPr lang="en-US" sz="1500" kern="1200"/>
            <a:t>Anyone can theoretically walk in and view/delete the video currently in progress</a:t>
          </a:r>
        </a:p>
        <a:p>
          <a:pPr marL="228600" lvl="2" indent="-114300" algn="l" defTabSz="666750">
            <a:lnSpc>
              <a:spcPct val="90000"/>
            </a:lnSpc>
            <a:spcBef>
              <a:spcPct val="0"/>
            </a:spcBef>
            <a:spcAft>
              <a:spcPct val="15000"/>
            </a:spcAft>
            <a:buChar char="•"/>
          </a:pPr>
          <a:r>
            <a:rPr lang="en-US" sz="1500" kern="1200"/>
            <a:t>Trade off between .mkv and .mp4 files </a:t>
          </a:r>
          <a:r>
            <a:rPr lang="en-US" sz="1500" kern="1200">
              <a:sym typeface="Wingdings" panose="05000000000000000000" pitchFamily="2" charset="2"/>
            </a:rPr>
            <a:t></a:t>
          </a:r>
          <a:r>
            <a:rPr lang="en-US" sz="1500" kern="1200"/>
            <a:t> resiliency vs security</a:t>
          </a:r>
        </a:p>
      </dsp:txBody>
      <dsp:txXfrm>
        <a:off x="3799045" y="429942"/>
        <a:ext cx="3083308" cy="2329173"/>
      </dsp:txXfrm>
    </dsp:sp>
    <dsp:sp modelId="{21D3C920-4250-402A-925C-C59F471C9B6F}">
      <dsp:nvSpPr>
        <dsp:cNvPr id="0" name=""/>
        <dsp:cNvSpPr/>
      </dsp:nvSpPr>
      <dsp:spPr>
        <a:xfrm>
          <a:off x="3743160" y="2759115"/>
          <a:ext cx="3195078" cy="1025575"/>
        </a:xfrm>
        <a:prstGeom prst="rect">
          <a:avLst/>
        </a:prstGeom>
        <a:solidFill>
          <a:schemeClr val="accent6">
            <a:shade val="80000"/>
            <a:hueOff val="-155280"/>
            <a:satOff val="-11347"/>
            <a:lumOff val="15534"/>
            <a:alphaOff val="0"/>
          </a:schemeClr>
        </a:solidFill>
        <a:ln w="12700" cap="flat" cmpd="sng" algn="ctr">
          <a:solidFill>
            <a:schemeClr val="accent6">
              <a:shade val="80000"/>
              <a:hueOff val="-155280"/>
              <a:satOff val="-11347"/>
              <a:lumOff val="155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n-US" sz="3200" kern="1200"/>
            <a:t>Storage</a:t>
          </a:r>
        </a:p>
      </dsp:txBody>
      <dsp:txXfrm>
        <a:off x="3743160" y="2759115"/>
        <a:ext cx="2250055" cy="1025575"/>
      </dsp:txXfrm>
    </dsp:sp>
    <dsp:sp modelId="{66598D6F-E80E-4EEC-879A-73E3841EB665}">
      <dsp:nvSpPr>
        <dsp:cNvPr id="0" name=""/>
        <dsp:cNvSpPr/>
      </dsp:nvSpPr>
      <dsp:spPr>
        <a:xfrm>
          <a:off x="6083599" y="2922019"/>
          <a:ext cx="1118277" cy="1118277"/>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4000" b="-4000"/>
          </a:stretch>
        </a:blip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62DB73-B8A8-4194-986B-76A402340FA3}">
      <dsp:nvSpPr>
        <dsp:cNvPr id="0" name=""/>
        <dsp:cNvSpPr/>
      </dsp:nvSpPr>
      <dsp:spPr>
        <a:xfrm>
          <a:off x="7478922" y="374057"/>
          <a:ext cx="3195078" cy="238505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6">
              <a:shade val="80000"/>
              <a:hueOff val="-310561"/>
              <a:satOff val="-22695"/>
              <a:lumOff val="310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No way to encrypt the video recordings in real time</a:t>
          </a:r>
        </a:p>
      </dsp:txBody>
      <dsp:txXfrm>
        <a:off x="7534807" y="429942"/>
        <a:ext cx="3083308" cy="2329173"/>
      </dsp:txXfrm>
    </dsp:sp>
    <dsp:sp modelId="{61C5FD4E-A201-4A20-8028-569D2AAC4827}">
      <dsp:nvSpPr>
        <dsp:cNvPr id="0" name=""/>
        <dsp:cNvSpPr/>
      </dsp:nvSpPr>
      <dsp:spPr>
        <a:xfrm>
          <a:off x="7478922" y="2759115"/>
          <a:ext cx="3195078" cy="1025575"/>
        </a:xfrm>
        <a:prstGeom prst="rect">
          <a:avLst/>
        </a:prstGeom>
        <a:solidFill>
          <a:schemeClr val="accent6">
            <a:shade val="80000"/>
            <a:hueOff val="-310561"/>
            <a:satOff val="-22695"/>
            <a:lumOff val="31067"/>
            <a:alphaOff val="0"/>
          </a:schemeClr>
        </a:solidFill>
        <a:ln w="12700" cap="flat" cmpd="sng" algn="ctr">
          <a:solidFill>
            <a:schemeClr val="accent6">
              <a:shade val="80000"/>
              <a:hueOff val="-310561"/>
              <a:satOff val="-22695"/>
              <a:lumOff val="310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n-US" sz="3200" kern="1200"/>
            <a:t>Encryption</a:t>
          </a:r>
        </a:p>
      </dsp:txBody>
      <dsp:txXfrm>
        <a:off x="7478922" y="2759115"/>
        <a:ext cx="2250055" cy="1025575"/>
      </dsp:txXfrm>
    </dsp:sp>
    <dsp:sp modelId="{FEE6E451-8900-4D78-8951-B55E2F01AAB0}">
      <dsp:nvSpPr>
        <dsp:cNvPr id="0" name=""/>
        <dsp:cNvSpPr/>
      </dsp:nvSpPr>
      <dsp:spPr>
        <a:xfrm>
          <a:off x="9819361" y="2922019"/>
          <a:ext cx="1118277" cy="1118277"/>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ACAD7-2961-4CDD-98F8-D1B5BDDEA146}">
      <dsp:nvSpPr>
        <dsp:cNvPr id="0" name=""/>
        <dsp:cNvSpPr/>
      </dsp:nvSpPr>
      <dsp:spPr>
        <a:xfrm>
          <a:off x="0" y="3985"/>
          <a:ext cx="10945037" cy="9276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2F4A3-0572-466E-B1C0-BE711EF65C12}">
      <dsp:nvSpPr>
        <dsp:cNvPr id="0" name=""/>
        <dsp:cNvSpPr/>
      </dsp:nvSpPr>
      <dsp:spPr>
        <a:xfrm>
          <a:off x="280616" y="212709"/>
          <a:ext cx="510212" cy="5102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0E5B7E-0973-4E1E-95BD-B9B29ED88968}">
      <dsp:nvSpPr>
        <dsp:cNvPr id="0" name=""/>
        <dsp:cNvSpPr/>
      </dsp:nvSpPr>
      <dsp:spPr>
        <a:xfrm>
          <a:off x="1071446" y="3985"/>
          <a:ext cx="49252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977900">
            <a:lnSpc>
              <a:spcPct val="100000"/>
            </a:lnSpc>
            <a:spcBef>
              <a:spcPct val="0"/>
            </a:spcBef>
            <a:spcAft>
              <a:spcPct val="35000"/>
            </a:spcAft>
            <a:buNone/>
          </a:pPr>
          <a:r>
            <a:rPr lang="en-US" sz="2200" kern="1200"/>
            <a:t>Camera</a:t>
          </a:r>
        </a:p>
      </dsp:txBody>
      <dsp:txXfrm>
        <a:off x="1071446" y="3985"/>
        <a:ext cx="4925266" cy="927659"/>
      </dsp:txXfrm>
    </dsp:sp>
    <dsp:sp modelId="{9097E912-C074-445D-A8C9-C942B1747014}">
      <dsp:nvSpPr>
        <dsp:cNvPr id="0" name=""/>
        <dsp:cNvSpPr/>
      </dsp:nvSpPr>
      <dsp:spPr>
        <a:xfrm>
          <a:off x="5996713" y="3985"/>
          <a:ext cx="494727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488950">
            <a:lnSpc>
              <a:spcPct val="100000"/>
            </a:lnSpc>
            <a:spcBef>
              <a:spcPct val="0"/>
            </a:spcBef>
            <a:spcAft>
              <a:spcPct val="35000"/>
            </a:spcAft>
            <a:buNone/>
          </a:pPr>
          <a:r>
            <a:rPr lang="en-US" sz="1100" kern="1200"/>
            <a:t>Cheaper camera will overheat after a few days of continuous use</a:t>
          </a:r>
        </a:p>
        <a:p>
          <a:pPr marL="0" lvl="0" indent="0" algn="l" defTabSz="488950">
            <a:lnSpc>
              <a:spcPct val="100000"/>
            </a:lnSpc>
            <a:spcBef>
              <a:spcPct val="0"/>
            </a:spcBef>
            <a:spcAft>
              <a:spcPct val="35000"/>
            </a:spcAft>
            <a:buNone/>
          </a:pPr>
          <a:r>
            <a:rPr lang="en-US" sz="1100" kern="1200"/>
            <a:t>Wi-Fi cuts out briefly (long enough to interrupt OBS recording)</a:t>
          </a:r>
        </a:p>
        <a:p>
          <a:pPr marL="0" lvl="0" indent="0" algn="l" defTabSz="488950">
            <a:lnSpc>
              <a:spcPct val="100000"/>
            </a:lnSpc>
            <a:spcBef>
              <a:spcPct val="0"/>
            </a:spcBef>
            <a:spcAft>
              <a:spcPct val="35000"/>
            </a:spcAft>
            <a:buNone/>
          </a:pPr>
          <a:r>
            <a:rPr lang="en-US" sz="1100" kern="1200"/>
            <a:t>LAN was only possible AFTER setting camera up in the cloud</a:t>
          </a:r>
        </a:p>
      </dsp:txBody>
      <dsp:txXfrm>
        <a:off x="5996713" y="3985"/>
        <a:ext cx="4947276" cy="927659"/>
      </dsp:txXfrm>
    </dsp:sp>
    <dsp:sp modelId="{C075535A-AE7E-4DE2-B578-3E3CDCBC28DF}">
      <dsp:nvSpPr>
        <dsp:cNvPr id="0" name=""/>
        <dsp:cNvSpPr/>
      </dsp:nvSpPr>
      <dsp:spPr>
        <a:xfrm>
          <a:off x="0" y="1163560"/>
          <a:ext cx="10945037" cy="9276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9A6421-0D1A-43AA-A3F5-E71C84C82ED6}">
      <dsp:nvSpPr>
        <dsp:cNvPr id="0" name=""/>
        <dsp:cNvSpPr/>
      </dsp:nvSpPr>
      <dsp:spPr>
        <a:xfrm>
          <a:off x="280616" y="1372283"/>
          <a:ext cx="510212" cy="5102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83F7DB-2233-4F05-A2A9-C96488AD23E5}">
      <dsp:nvSpPr>
        <dsp:cNvPr id="0" name=""/>
        <dsp:cNvSpPr/>
      </dsp:nvSpPr>
      <dsp:spPr>
        <a:xfrm>
          <a:off x="1071446" y="1163560"/>
          <a:ext cx="49252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977900">
            <a:lnSpc>
              <a:spcPct val="100000"/>
            </a:lnSpc>
            <a:spcBef>
              <a:spcPct val="0"/>
            </a:spcBef>
            <a:spcAft>
              <a:spcPct val="35000"/>
            </a:spcAft>
            <a:buNone/>
          </a:pPr>
          <a:r>
            <a:rPr lang="en-US" sz="2200" kern="1200"/>
            <a:t>NVR</a:t>
          </a:r>
        </a:p>
      </dsp:txBody>
      <dsp:txXfrm>
        <a:off x="1071446" y="1163560"/>
        <a:ext cx="4925266" cy="927659"/>
      </dsp:txXfrm>
    </dsp:sp>
    <dsp:sp modelId="{E50E7E00-F667-4869-B442-8253E28CBA3F}">
      <dsp:nvSpPr>
        <dsp:cNvPr id="0" name=""/>
        <dsp:cNvSpPr/>
      </dsp:nvSpPr>
      <dsp:spPr>
        <a:xfrm>
          <a:off x="5996713" y="1163560"/>
          <a:ext cx="494727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488950">
            <a:lnSpc>
              <a:spcPct val="100000"/>
            </a:lnSpc>
            <a:spcBef>
              <a:spcPct val="0"/>
            </a:spcBef>
            <a:spcAft>
              <a:spcPct val="35000"/>
            </a:spcAft>
            <a:buNone/>
          </a:pPr>
          <a:r>
            <a:rPr lang="en-US" sz="1100" kern="1200"/>
            <a:t>Full-service NVRs that could do everything I wanted (Blue Iris, ZoneMinder, etc) were no longer an option</a:t>
          </a:r>
        </a:p>
        <a:p>
          <a:pPr marL="0" lvl="0" indent="0" algn="l" defTabSz="488950">
            <a:lnSpc>
              <a:spcPct val="100000"/>
            </a:lnSpc>
            <a:spcBef>
              <a:spcPct val="0"/>
            </a:spcBef>
            <a:spcAft>
              <a:spcPct val="35000"/>
            </a:spcAft>
            <a:buNone/>
          </a:pPr>
          <a:r>
            <a:rPr lang="en-US" sz="1100" kern="1200"/>
            <a:t>Had to use multiple different programs instead of an all-in-one solution</a:t>
          </a:r>
        </a:p>
      </dsp:txBody>
      <dsp:txXfrm>
        <a:off x="5996713" y="1163560"/>
        <a:ext cx="4947276" cy="927659"/>
      </dsp:txXfrm>
    </dsp:sp>
    <dsp:sp modelId="{22E2897B-ADE2-47B7-BB2F-916AF0A1A156}">
      <dsp:nvSpPr>
        <dsp:cNvPr id="0" name=""/>
        <dsp:cNvSpPr/>
      </dsp:nvSpPr>
      <dsp:spPr>
        <a:xfrm>
          <a:off x="0" y="2323134"/>
          <a:ext cx="10945037" cy="9276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970E61-1DB0-451A-BF11-2F5198566446}">
      <dsp:nvSpPr>
        <dsp:cNvPr id="0" name=""/>
        <dsp:cNvSpPr/>
      </dsp:nvSpPr>
      <dsp:spPr>
        <a:xfrm>
          <a:off x="280616" y="2531857"/>
          <a:ext cx="510212" cy="5102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737164-8B99-4645-858D-D12FC6914F42}">
      <dsp:nvSpPr>
        <dsp:cNvPr id="0" name=""/>
        <dsp:cNvSpPr/>
      </dsp:nvSpPr>
      <dsp:spPr>
        <a:xfrm>
          <a:off x="1071446" y="2323134"/>
          <a:ext cx="49252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977900">
            <a:lnSpc>
              <a:spcPct val="100000"/>
            </a:lnSpc>
            <a:spcBef>
              <a:spcPct val="0"/>
            </a:spcBef>
            <a:spcAft>
              <a:spcPct val="35000"/>
            </a:spcAft>
            <a:buNone/>
          </a:pPr>
          <a:r>
            <a:rPr lang="en-US" sz="2200" kern="1200" dirty="0"/>
            <a:t>Storage</a:t>
          </a:r>
        </a:p>
      </dsp:txBody>
      <dsp:txXfrm>
        <a:off x="1071446" y="2323134"/>
        <a:ext cx="4925266" cy="927659"/>
      </dsp:txXfrm>
    </dsp:sp>
    <dsp:sp modelId="{ED6F6EA4-4CCD-489C-A09A-FA479D6B8003}">
      <dsp:nvSpPr>
        <dsp:cNvPr id="0" name=""/>
        <dsp:cNvSpPr/>
      </dsp:nvSpPr>
      <dsp:spPr>
        <a:xfrm>
          <a:off x="5996713" y="2323134"/>
          <a:ext cx="494727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488950">
            <a:lnSpc>
              <a:spcPct val="100000"/>
            </a:lnSpc>
            <a:spcBef>
              <a:spcPct val="0"/>
            </a:spcBef>
            <a:spcAft>
              <a:spcPct val="35000"/>
            </a:spcAft>
            <a:buNone/>
          </a:pPr>
          <a:r>
            <a:rPr lang="en-US" sz="1100" kern="1200"/>
            <a:t>Had to use free Cobian Reflector instead of a paid backup/encryption solution</a:t>
          </a:r>
        </a:p>
        <a:p>
          <a:pPr marL="0" lvl="0" indent="0" algn="l" defTabSz="488950">
            <a:lnSpc>
              <a:spcPct val="100000"/>
            </a:lnSpc>
            <a:spcBef>
              <a:spcPct val="0"/>
            </a:spcBef>
            <a:spcAft>
              <a:spcPct val="35000"/>
            </a:spcAft>
            <a:buNone/>
          </a:pPr>
          <a:r>
            <a:rPr lang="en-US" sz="1100" kern="1200"/>
            <a:t>Had to configure settings in Cobian Reflector, OBS, and Windows to make it work</a:t>
          </a:r>
        </a:p>
      </dsp:txBody>
      <dsp:txXfrm>
        <a:off x="5996713" y="2323134"/>
        <a:ext cx="4947276" cy="927659"/>
      </dsp:txXfrm>
    </dsp:sp>
    <dsp:sp modelId="{882B022E-7CDC-4CD7-BD03-AC72AFC2D8D8}">
      <dsp:nvSpPr>
        <dsp:cNvPr id="0" name=""/>
        <dsp:cNvSpPr/>
      </dsp:nvSpPr>
      <dsp:spPr>
        <a:xfrm>
          <a:off x="0" y="3482708"/>
          <a:ext cx="10945037" cy="9276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74768-379B-4D04-AC28-AFAAF82F03E2}">
      <dsp:nvSpPr>
        <dsp:cNvPr id="0" name=""/>
        <dsp:cNvSpPr/>
      </dsp:nvSpPr>
      <dsp:spPr>
        <a:xfrm>
          <a:off x="280616" y="3691432"/>
          <a:ext cx="510212" cy="51021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DB418B-B0E9-41DD-8935-784BDB9B96BF}">
      <dsp:nvSpPr>
        <dsp:cNvPr id="0" name=""/>
        <dsp:cNvSpPr/>
      </dsp:nvSpPr>
      <dsp:spPr>
        <a:xfrm>
          <a:off x="1071446" y="3482708"/>
          <a:ext cx="49252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977900">
            <a:lnSpc>
              <a:spcPct val="100000"/>
            </a:lnSpc>
            <a:spcBef>
              <a:spcPct val="0"/>
            </a:spcBef>
            <a:spcAft>
              <a:spcPct val="35000"/>
            </a:spcAft>
            <a:buNone/>
          </a:pPr>
          <a:r>
            <a:rPr lang="en-US" sz="2200" kern="1200"/>
            <a:t>Remote Viewing</a:t>
          </a:r>
        </a:p>
      </dsp:txBody>
      <dsp:txXfrm>
        <a:off x="1071446" y="3482708"/>
        <a:ext cx="4925266" cy="927659"/>
      </dsp:txXfrm>
    </dsp:sp>
    <dsp:sp modelId="{D8B723A2-4458-4DFD-9C72-10707D45FDF8}">
      <dsp:nvSpPr>
        <dsp:cNvPr id="0" name=""/>
        <dsp:cNvSpPr/>
      </dsp:nvSpPr>
      <dsp:spPr>
        <a:xfrm>
          <a:off x="5996713" y="3482708"/>
          <a:ext cx="494727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488950">
            <a:lnSpc>
              <a:spcPct val="100000"/>
            </a:lnSpc>
            <a:spcBef>
              <a:spcPct val="0"/>
            </a:spcBef>
            <a:spcAft>
              <a:spcPct val="35000"/>
            </a:spcAft>
            <a:buNone/>
          </a:pPr>
          <a:r>
            <a:rPr lang="en-US" sz="1100" kern="1200"/>
            <a:t>Hard to find free options that didn’t want to view/use my video or that wouldn’t be illegal to use</a:t>
          </a:r>
        </a:p>
        <a:p>
          <a:pPr marL="0" lvl="0" indent="0" algn="l" defTabSz="488950">
            <a:lnSpc>
              <a:spcPct val="100000"/>
            </a:lnSpc>
            <a:spcBef>
              <a:spcPct val="0"/>
            </a:spcBef>
            <a:spcAft>
              <a:spcPct val="35000"/>
            </a:spcAft>
            <a:buNone/>
          </a:pPr>
          <a:r>
            <a:rPr lang="en-US" sz="1100" kern="1200"/>
            <a:t>Many VPN services require payment</a:t>
          </a:r>
        </a:p>
      </dsp:txBody>
      <dsp:txXfrm>
        <a:off x="5996713" y="3482708"/>
        <a:ext cx="4947276" cy="92765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17E32-568A-415E-B26B-A697ABEDD00F}">
      <dsp:nvSpPr>
        <dsp:cNvPr id="0" name=""/>
        <dsp:cNvSpPr/>
      </dsp:nvSpPr>
      <dsp:spPr>
        <a:xfrm>
          <a:off x="2189007" y="2036"/>
          <a:ext cx="8756029" cy="105509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891" tIns="267993" rIns="169891" bIns="267993" numCol="1" spcCol="1270" anchor="ctr" anchorCtr="0">
          <a:noAutofit/>
        </a:bodyPr>
        <a:lstStyle/>
        <a:p>
          <a:pPr marL="0" lvl="0" indent="0" algn="l" defTabSz="488950">
            <a:lnSpc>
              <a:spcPct val="100000"/>
            </a:lnSpc>
            <a:spcBef>
              <a:spcPct val="0"/>
            </a:spcBef>
            <a:spcAft>
              <a:spcPct val="35000"/>
            </a:spcAft>
            <a:buNone/>
          </a:pPr>
          <a:r>
            <a:rPr lang="en-US" sz="1100" kern="1200"/>
            <a:t>Network logs show camera tried to send data to hundreds of IPs</a:t>
          </a:r>
        </a:p>
      </dsp:txBody>
      <dsp:txXfrm>
        <a:off x="2189007" y="2036"/>
        <a:ext cx="8756029" cy="1055090"/>
      </dsp:txXfrm>
    </dsp:sp>
    <dsp:sp modelId="{C8E56EF7-5C45-466F-9C69-98157E3CB914}">
      <dsp:nvSpPr>
        <dsp:cNvPr id="0" name=""/>
        <dsp:cNvSpPr/>
      </dsp:nvSpPr>
      <dsp:spPr>
        <a:xfrm>
          <a:off x="0" y="2036"/>
          <a:ext cx="2189007" cy="105509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35" tIns="104220" rIns="115835" bIns="104220" numCol="1" spcCol="1270" anchor="ctr" anchorCtr="0">
          <a:noAutofit/>
        </a:bodyPr>
        <a:lstStyle/>
        <a:p>
          <a:pPr marL="0" lvl="0" indent="0" algn="ctr" defTabSz="622300">
            <a:lnSpc>
              <a:spcPct val="100000"/>
            </a:lnSpc>
            <a:spcBef>
              <a:spcPct val="0"/>
            </a:spcBef>
            <a:spcAft>
              <a:spcPct val="35000"/>
            </a:spcAft>
            <a:buNone/>
            <a:defRPr b="1"/>
          </a:pPr>
          <a:r>
            <a:rPr lang="en-US" sz="1400" kern="1200"/>
            <a:t>“Trust but verify” does not apply in the realm of privacy</a:t>
          </a:r>
        </a:p>
      </dsp:txBody>
      <dsp:txXfrm>
        <a:off x="0" y="2036"/>
        <a:ext cx="2189007" cy="1055090"/>
      </dsp:txXfrm>
    </dsp:sp>
    <dsp:sp modelId="{95281BC6-A022-402A-9ABC-3322B36A9FE7}">
      <dsp:nvSpPr>
        <dsp:cNvPr id="0" name=""/>
        <dsp:cNvSpPr/>
      </dsp:nvSpPr>
      <dsp:spPr>
        <a:xfrm>
          <a:off x="2189007" y="1120433"/>
          <a:ext cx="8756029" cy="105509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891" tIns="267993" rIns="169891" bIns="267993" numCol="1" spcCol="1270" anchor="ctr" anchorCtr="0">
          <a:noAutofit/>
        </a:bodyPr>
        <a:lstStyle/>
        <a:p>
          <a:pPr marL="0" lvl="0" indent="0" algn="l" defTabSz="488950">
            <a:lnSpc>
              <a:spcPct val="100000"/>
            </a:lnSpc>
            <a:spcBef>
              <a:spcPct val="0"/>
            </a:spcBef>
            <a:spcAft>
              <a:spcPct val="35000"/>
            </a:spcAft>
            <a:buNone/>
          </a:pPr>
          <a:r>
            <a:rPr lang="en-US" sz="1100" kern="1200"/>
            <a:t>I’ve learned to keep researching to find the best option instead of the easiest option</a:t>
          </a:r>
        </a:p>
      </dsp:txBody>
      <dsp:txXfrm>
        <a:off x="2189007" y="1120433"/>
        <a:ext cx="8756029" cy="1055090"/>
      </dsp:txXfrm>
    </dsp:sp>
    <dsp:sp modelId="{E7745766-E997-49CD-A56F-887C7F8BDB39}">
      <dsp:nvSpPr>
        <dsp:cNvPr id="0" name=""/>
        <dsp:cNvSpPr/>
      </dsp:nvSpPr>
      <dsp:spPr>
        <a:xfrm>
          <a:off x="0" y="1120433"/>
          <a:ext cx="2189007" cy="105509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35" tIns="104220" rIns="115835" bIns="104220" numCol="1" spcCol="1270" anchor="ctr" anchorCtr="0">
          <a:noAutofit/>
        </a:bodyPr>
        <a:lstStyle/>
        <a:p>
          <a:pPr marL="0" lvl="0" indent="0" algn="ctr" defTabSz="622300">
            <a:lnSpc>
              <a:spcPct val="100000"/>
            </a:lnSpc>
            <a:spcBef>
              <a:spcPct val="0"/>
            </a:spcBef>
            <a:spcAft>
              <a:spcPct val="35000"/>
            </a:spcAft>
            <a:buNone/>
            <a:defRPr b="1"/>
          </a:pPr>
          <a:r>
            <a:rPr lang="en-US" sz="1400" kern="1200"/>
            <a:t>Don’t always choose the first option</a:t>
          </a:r>
          <a:endParaRPr lang="en-US" sz="1400" kern="1200" dirty="0"/>
        </a:p>
      </dsp:txBody>
      <dsp:txXfrm>
        <a:off x="0" y="1120433"/>
        <a:ext cx="2189007" cy="1055090"/>
      </dsp:txXfrm>
    </dsp:sp>
    <dsp:sp modelId="{281D14EE-A3FE-4D43-B85E-B192BE2BB689}">
      <dsp:nvSpPr>
        <dsp:cNvPr id="0" name=""/>
        <dsp:cNvSpPr/>
      </dsp:nvSpPr>
      <dsp:spPr>
        <a:xfrm>
          <a:off x="2189007" y="2238829"/>
          <a:ext cx="8756029" cy="105509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891" tIns="267993" rIns="169891" bIns="267993" numCol="1" spcCol="1270" anchor="ctr" anchorCtr="0">
          <a:noAutofit/>
        </a:bodyPr>
        <a:lstStyle/>
        <a:p>
          <a:pPr marL="0" lvl="0" indent="0" algn="l" defTabSz="488950">
            <a:lnSpc>
              <a:spcPct val="100000"/>
            </a:lnSpc>
            <a:spcBef>
              <a:spcPct val="0"/>
            </a:spcBef>
            <a:spcAft>
              <a:spcPct val="35000"/>
            </a:spcAft>
            <a:buNone/>
          </a:pPr>
          <a:r>
            <a:rPr lang="en-US" sz="1100" kern="1200"/>
            <a:t>A higher budget would have allowed me to complete this project within a week, but instead it took months to research how to bring everything together to perform the task that a single paid software could have done</a:t>
          </a:r>
          <a:endParaRPr lang="en-US" sz="1100" kern="1200" dirty="0"/>
        </a:p>
      </dsp:txBody>
      <dsp:txXfrm>
        <a:off x="2189007" y="2238829"/>
        <a:ext cx="8756029" cy="1055090"/>
      </dsp:txXfrm>
    </dsp:sp>
    <dsp:sp modelId="{E3FC67EE-F1C5-4F92-A4D5-ADD7E0D93AA7}">
      <dsp:nvSpPr>
        <dsp:cNvPr id="0" name=""/>
        <dsp:cNvSpPr/>
      </dsp:nvSpPr>
      <dsp:spPr>
        <a:xfrm>
          <a:off x="0" y="2238829"/>
          <a:ext cx="2189007" cy="105509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35" tIns="104220" rIns="115835" bIns="104220" numCol="1" spcCol="1270" anchor="ctr" anchorCtr="0">
          <a:noAutofit/>
        </a:bodyPr>
        <a:lstStyle/>
        <a:p>
          <a:pPr marL="0" lvl="0" indent="0" algn="ctr" defTabSz="622300">
            <a:lnSpc>
              <a:spcPct val="100000"/>
            </a:lnSpc>
            <a:spcBef>
              <a:spcPct val="0"/>
            </a:spcBef>
            <a:spcAft>
              <a:spcPct val="35000"/>
            </a:spcAft>
            <a:buNone/>
            <a:defRPr b="1"/>
          </a:pPr>
          <a:r>
            <a:rPr lang="en-US" sz="1400" kern="1200"/>
            <a:t>Low budgets cost time</a:t>
          </a:r>
        </a:p>
      </dsp:txBody>
      <dsp:txXfrm>
        <a:off x="0" y="2238829"/>
        <a:ext cx="2189007" cy="1055090"/>
      </dsp:txXfrm>
    </dsp:sp>
    <dsp:sp modelId="{DDDE1073-85FE-44D7-9B86-CC3CA4DB6820}">
      <dsp:nvSpPr>
        <dsp:cNvPr id="0" name=""/>
        <dsp:cNvSpPr/>
      </dsp:nvSpPr>
      <dsp:spPr>
        <a:xfrm>
          <a:off x="2189007" y="3357226"/>
          <a:ext cx="8756029" cy="105509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9891" tIns="267993" rIns="169891" bIns="267993" numCol="1" spcCol="1270" anchor="ctr" anchorCtr="0">
          <a:noAutofit/>
        </a:bodyPr>
        <a:lstStyle/>
        <a:p>
          <a:pPr marL="0" lvl="0" indent="0" algn="l" defTabSz="488950">
            <a:lnSpc>
              <a:spcPct val="100000"/>
            </a:lnSpc>
            <a:spcBef>
              <a:spcPct val="0"/>
            </a:spcBef>
            <a:spcAft>
              <a:spcPct val="35000"/>
            </a:spcAft>
            <a:buNone/>
          </a:pPr>
          <a:r>
            <a:rPr lang="en-US" sz="1100" kern="1200"/>
            <a:t>While it was fun to play around with different software and settings at first, I found that without reading the product documentation or understanding the concepts behind it, that I struggled to make everything come together because I lacked key pieces of information</a:t>
          </a:r>
          <a:endParaRPr lang="en-US" sz="1100" kern="1200" dirty="0"/>
        </a:p>
      </dsp:txBody>
      <dsp:txXfrm>
        <a:off x="2189007" y="3357226"/>
        <a:ext cx="8756029" cy="1055090"/>
      </dsp:txXfrm>
    </dsp:sp>
    <dsp:sp modelId="{EBCDEAA1-C173-4F59-A737-FF9E2280FAE6}">
      <dsp:nvSpPr>
        <dsp:cNvPr id="0" name=""/>
        <dsp:cNvSpPr/>
      </dsp:nvSpPr>
      <dsp:spPr>
        <a:xfrm>
          <a:off x="0" y="3357226"/>
          <a:ext cx="2189007" cy="105509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35" tIns="104220" rIns="115835" bIns="104220" numCol="1" spcCol="1270" anchor="ctr" anchorCtr="0">
          <a:noAutofit/>
        </a:bodyPr>
        <a:lstStyle/>
        <a:p>
          <a:pPr marL="0" lvl="0" indent="0" algn="ctr" defTabSz="622300">
            <a:lnSpc>
              <a:spcPct val="100000"/>
            </a:lnSpc>
            <a:spcBef>
              <a:spcPct val="0"/>
            </a:spcBef>
            <a:spcAft>
              <a:spcPct val="35000"/>
            </a:spcAft>
            <a:buNone/>
            <a:defRPr b="1"/>
          </a:pPr>
          <a:r>
            <a:rPr lang="en-US" sz="1400" kern="1200"/>
            <a:t>It’s more fun to learn by doing than learn by researching, but a lot less informative</a:t>
          </a:r>
        </a:p>
      </dsp:txBody>
      <dsp:txXfrm>
        <a:off x="0" y="3357226"/>
        <a:ext cx="2189007" cy="1055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CB329-6733-4E5A-AA43-0F0E0B931F9A}">
      <dsp:nvSpPr>
        <dsp:cNvPr id="0" name=""/>
        <dsp:cNvSpPr/>
      </dsp:nvSpPr>
      <dsp:spPr>
        <a:xfrm>
          <a:off x="0" y="223288"/>
          <a:ext cx="6949440" cy="875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 wanted a surveillance system that keeps footage local-only and privately controlled</a:t>
          </a:r>
        </a:p>
      </dsp:txBody>
      <dsp:txXfrm>
        <a:off x="42722" y="266010"/>
        <a:ext cx="6863996" cy="789716"/>
      </dsp:txXfrm>
    </dsp:sp>
    <dsp:sp modelId="{1039DAF4-F52D-413A-ADAF-AD8C32183ECE}">
      <dsp:nvSpPr>
        <dsp:cNvPr id="0" name=""/>
        <dsp:cNvSpPr/>
      </dsp:nvSpPr>
      <dsp:spPr>
        <a:xfrm>
          <a:off x="0" y="1161808"/>
          <a:ext cx="6949440" cy="875160"/>
        </a:xfrm>
        <a:prstGeom prst="roundRect">
          <a:avLst/>
        </a:prstGeom>
        <a:solidFill>
          <a:schemeClr val="accent2">
            <a:hueOff val="-347110"/>
            <a:satOff val="-7210"/>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Most commercial camera systems require</a:t>
          </a:r>
        </a:p>
      </dsp:txBody>
      <dsp:txXfrm>
        <a:off x="42722" y="1204530"/>
        <a:ext cx="6863996" cy="789716"/>
      </dsp:txXfrm>
    </dsp:sp>
    <dsp:sp modelId="{6110A357-A4C6-4115-85A6-2259B4557794}">
      <dsp:nvSpPr>
        <dsp:cNvPr id="0" name=""/>
        <dsp:cNvSpPr/>
      </dsp:nvSpPr>
      <dsp:spPr>
        <a:xfrm>
          <a:off x="0" y="2036968"/>
          <a:ext cx="694944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Paid subscriptions</a:t>
          </a:r>
        </a:p>
        <a:p>
          <a:pPr marL="171450" lvl="1" indent="-171450" algn="l" defTabSz="755650">
            <a:lnSpc>
              <a:spcPct val="90000"/>
            </a:lnSpc>
            <a:spcBef>
              <a:spcPct val="0"/>
            </a:spcBef>
            <a:spcAft>
              <a:spcPct val="20000"/>
            </a:spcAft>
            <a:buChar char="•"/>
          </a:pPr>
          <a:r>
            <a:rPr lang="en-US" sz="1700" kern="1200"/>
            <a:t>Mandatory cloud storage</a:t>
          </a:r>
        </a:p>
        <a:p>
          <a:pPr marL="171450" lvl="1" indent="-171450" algn="l" defTabSz="755650">
            <a:lnSpc>
              <a:spcPct val="90000"/>
            </a:lnSpc>
            <a:spcBef>
              <a:spcPct val="0"/>
            </a:spcBef>
            <a:spcAft>
              <a:spcPct val="20000"/>
            </a:spcAft>
            <a:buChar char="•"/>
          </a:pPr>
          <a:r>
            <a:rPr lang="en-US" sz="1700" kern="1200"/>
            <a:t>No user-friendly customization or local retention options</a:t>
          </a:r>
        </a:p>
      </dsp:txBody>
      <dsp:txXfrm>
        <a:off x="0" y="2036968"/>
        <a:ext cx="6949440" cy="888030"/>
      </dsp:txXfrm>
    </dsp:sp>
    <dsp:sp modelId="{70E3A6B6-1B66-4A16-9A83-3F2FB16F301F}">
      <dsp:nvSpPr>
        <dsp:cNvPr id="0" name=""/>
        <dsp:cNvSpPr/>
      </dsp:nvSpPr>
      <dsp:spPr>
        <a:xfrm>
          <a:off x="0" y="2924998"/>
          <a:ext cx="6949440" cy="875160"/>
        </a:xfrm>
        <a:prstGeom prst="roundRect">
          <a:avLst/>
        </a:prstGeom>
        <a:solidFill>
          <a:schemeClr val="accent2">
            <a:hueOff val="-694219"/>
            <a:satOff val="-14421"/>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Major vendors have had massive privacy failures, proving that cloud ≠ secure</a:t>
          </a:r>
        </a:p>
      </dsp:txBody>
      <dsp:txXfrm>
        <a:off x="42722" y="2967720"/>
        <a:ext cx="6863996" cy="789716"/>
      </dsp:txXfrm>
    </dsp:sp>
    <dsp:sp modelId="{1FC8FE5E-B02C-49BA-9FAD-AAB315F6F68A}">
      <dsp:nvSpPr>
        <dsp:cNvPr id="0" name=""/>
        <dsp:cNvSpPr/>
      </dsp:nvSpPr>
      <dsp:spPr>
        <a:xfrm>
          <a:off x="0" y="3800159"/>
          <a:ext cx="694944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hlinkClick xmlns:r="http://schemas.openxmlformats.org/officeDocument/2006/relationships" r:id="rId1"/>
            </a:rPr>
            <a:t>Ring doorbell illegally surveilled customers</a:t>
          </a:r>
          <a:endParaRPr lang="en-US" sz="1700" kern="1200"/>
        </a:p>
        <a:p>
          <a:pPr marL="171450" lvl="1" indent="-171450" algn="l" defTabSz="755650">
            <a:lnSpc>
              <a:spcPct val="90000"/>
            </a:lnSpc>
            <a:spcBef>
              <a:spcPct val="0"/>
            </a:spcBef>
            <a:spcAft>
              <a:spcPct val="20000"/>
            </a:spcAft>
            <a:buChar char="•"/>
          </a:pPr>
          <a:r>
            <a:rPr lang="en-US" sz="1700" kern="1200">
              <a:hlinkClick xmlns:r="http://schemas.openxmlformats.org/officeDocument/2006/relationships" r:id="rId2"/>
            </a:rPr>
            <a:t>Verkada failed to secure cloud video storage</a:t>
          </a:r>
          <a:endParaRPr lang="en-US" sz="1700" kern="1200"/>
        </a:p>
        <a:p>
          <a:pPr marL="171450" lvl="1" indent="-171450" algn="l" defTabSz="755650">
            <a:lnSpc>
              <a:spcPct val="90000"/>
            </a:lnSpc>
            <a:spcBef>
              <a:spcPct val="0"/>
            </a:spcBef>
            <a:spcAft>
              <a:spcPct val="20000"/>
            </a:spcAft>
            <a:buChar char="•"/>
          </a:pPr>
          <a:r>
            <a:rPr lang="en-US" sz="1700" kern="1200">
              <a:hlinkClick xmlns:r="http://schemas.openxmlformats.org/officeDocument/2006/relationships" r:id="rId3"/>
            </a:rPr>
            <a:t>Amazon keeps recordings forever, despite deletion requests</a:t>
          </a:r>
          <a:endParaRPr lang="en-US" sz="1700" kern="1200"/>
        </a:p>
      </dsp:txBody>
      <dsp:txXfrm>
        <a:off x="0" y="3800159"/>
        <a:ext cx="6949440" cy="888030"/>
      </dsp:txXfrm>
    </dsp:sp>
    <dsp:sp modelId="{9561D069-97CF-4B31-B828-5B4192A37FC5}">
      <dsp:nvSpPr>
        <dsp:cNvPr id="0" name=""/>
        <dsp:cNvSpPr/>
      </dsp:nvSpPr>
      <dsp:spPr>
        <a:xfrm>
          <a:off x="0" y="4688189"/>
          <a:ext cx="6949440" cy="875160"/>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If I want privacy, I shouldn’t have to give my data to someone else</a:t>
          </a:r>
        </a:p>
      </dsp:txBody>
      <dsp:txXfrm>
        <a:off x="42722" y="4730911"/>
        <a:ext cx="6863996" cy="789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14111-3DCB-4D2F-A3F3-F4A119CCAFDE}">
      <dsp:nvSpPr>
        <dsp:cNvPr id="0" name=""/>
        <dsp:cNvSpPr/>
      </dsp:nvSpPr>
      <dsp:spPr>
        <a:xfrm>
          <a:off x="0" y="2878231"/>
          <a:ext cx="7536203" cy="18884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Reolink E1 Pro</a:t>
          </a:r>
        </a:p>
      </dsp:txBody>
      <dsp:txXfrm>
        <a:off x="0" y="2878231"/>
        <a:ext cx="7536203" cy="1888431"/>
      </dsp:txXfrm>
    </dsp:sp>
    <dsp:sp modelId="{54A8BD3A-730F-44D8-B83F-30F17AA8815E}">
      <dsp:nvSpPr>
        <dsp:cNvPr id="0" name=""/>
        <dsp:cNvSpPr/>
      </dsp:nvSpPr>
      <dsp:spPr>
        <a:xfrm rot="10800000">
          <a:off x="0" y="2150"/>
          <a:ext cx="7536203" cy="2904407"/>
        </a:xfrm>
        <a:prstGeom prst="upArrowCallou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What I looked for in my camera</a:t>
          </a:r>
        </a:p>
      </dsp:txBody>
      <dsp:txXfrm rot="-10800000">
        <a:off x="0" y="2150"/>
        <a:ext cx="7536203" cy="1019447"/>
      </dsp:txXfrm>
    </dsp:sp>
    <dsp:sp modelId="{1692FD21-2105-442C-BBE4-1D4055B055CC}">
      <dsp:nvSpPr>
        <dsp:cNvPr id="0" name=""/>
        <dsp:cNvSpPr/>
      </dsp:nvSpPr>
      <dsp:spPr>
        <a:xfrm>
          <a:off x="919" y="1021597"/>
          <a:ext cx="1506872" cy="86841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Open Network Video Interface Forum and Real Time Streaming Protocol</a:t>
          </a:r>
        </a:p>
      </dsp:txBody>
      <dsp:txXfrm>
        <a:off x="919" y="1021597"/>
        <a:ext cx="1506872" cy="868417"/>
      </dsp:txXfrm>
    </dsp:sp>
    <dsp:sp modelId="{B51B1965-4768-4EBD-8F99-746877685178}">
      <dsp:nvSpPr>
        <dsp:cNvPr id="0" name=""/>
        <dsp:cNvSpPr/>
      </dsp:nvSpPr>
      <dsp:spPr>
        <a:xfrm>
          <a:off x="1507792" y="1021597"/>
          <a:ext cx="1506872" cy="868417"/>
        </a:xfrm>
        <a:prstGeom prst="rect">
          <a:avLst/>
        </a:prstGeom>
        <a:solidFill>
          <a:schemeClr val="accent2">
            <a:tint val="40000"/>
            <a:alpha val="90000"/>
            <a:hueOff val="-209157"/>
            <a:satOff val="-7508"/>
            <a:lumOff val="-485"/>
            <a:alphaOff val="0"/>
          </a:schemeClr>
        </a:solidFill>
        <a:ln w="12700" cap="flat" cmpd="sng" algn="ctr">
          <a:solidFill>
            <a:schemeClr val="accent2">
              <a:tint val="40000"/>
              <a:alpha val="90000"/>
              <a:hueOff val="-209157"/>
              <a:satOff val="-7508"/>
              <a:lumOff val="-4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Able to function entirely offline</a:t>
          </a:r>
        </a:p>
      </dsp:txBody>
      <dsp:txXfrm>
        <a:off x="1507792" y="1021597"/>
        <a:ext cx="1506872" cy="868417"/>
      </dsp:txXfrm>
    </dsp:sp>
    <dsp:sp modelId="{9BBD59D7-B617-44CA-85B9-33A382F84B86}">
      <dsp:nvSpPr>
        <dsp:cNvPr id="0" name=""/>
        <dsp:cNvSpPr/>
      </dsp:nvSpPr>
      <dsp:spPr>
        <a:xfrm>
          <a:off x="3014665" y="1021597"/>
          <a:ext cx="1506872" cy="868417"/>
        </a:xfrm>
        <a:prstGeom prst="rect">
          <a:avLst/>
        </a:prstGeom>
        <a:solidFill>
          <a:schemeClr val="accent2">
            <a:tint val="40000"/>
            <a:alpha val="90000"/>
            <a:hueOff val="-418313"/>
            <a:satOff val="-15017"/>
            <a:lumOff val="-969"/>
            <a:alphaOff val="0"/>
          </a:schemeClr>
        </a:solidFill>
        <a:ln w="12700" cap="flat" cmpd="sng" algn="ctr">
          <a:solidFill>
            <a:schemeClr val="accent2">
              <a:tint val="40000"/>
              <a:alpha val="90000"/>
              <a:hueOff val="-418313"/>
              <a:satOff val="-15017"/>
              <a:lumOff val="-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No mandatory subscriptions or cloud dependence</a:t>
          </a:r>
        </a:p>
      </dsp:txBody>
      <dsp:txXfrm>
        <a:off x="3014665" y="1021597"/>
        <a:ext cx="1506872" cy="868417"/>
      </dsp:txXfrm>
    </dsp:sp>
    <dsp:sp modelId="{5B0C739D-4782-4964-98A0-3630FD5F829A}">
      <dsp:nvSpPr>
        <dsp:cNvPr id="0" name=""/>
        <dsp:cNvSpPr/>
      </dsp:nvSpPr>
      <dsp:spPr>
        <a:xfrm>
          <a:off x="4521537" y="1021597"/>
          <a:ext cx="1506872" cy="868417"/>
        </a:xfrm>
        <a:prstGeom prst="rect">
          <a:avLst/>
        </a:prstGeom>
        <a:solidFill>
          <a:schemeClr val="accent2">
            <a:tint val="40000"/>
            <a:alpha val="90000"/>
            <a:hueOff val="-627470"/>
            <a:satOff val="-22525"/>
            <a:lumOff val="-1454"/>
            <a:alphaOff val="0"/>
          </a:schemeClr>
        </a:solidFill>
        <a:ln w="12700" cap="flat" cmpd="sng" algn="ctr">
          <a:solidFill>
            <a:schemeClr val="accent2">
              <a:tint val="40000"/>
              <a:alpha val="90000"/>
              <a:hueOff val="-627470"/>
              <a:satOff val="-22525"/>
              <a:lumOff val="-14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Locally controlled</a:t>
          </a:r>
        </a:p>
      </dsp:txBody>
      <dsp:txXfrm>
        <a:off x="4521537" y="1021597"/>
        <a:ext cx="1506872" cy="868417"/>
      </dsp:txXfrm>
    </dsp:sp>
    <dsp:sp modelId="{0B3A71EB-FC0F-4090-B56A-E5333A3F03EA}">
      <dsp:nvSpPr>
        <dsp:cNvPr id="0" name=""/>
        <dsp:cNvSpPr/>
      </dsp:nvSpPr>
      <dsp:spPr>
        <a:xfrm>
          <a:off x="6028410" y="1021597"/>
          <a:ext cx="1506872" cy="868417"/>
        </a:xfrm>
        <a:prstGeom prst="rect">
          <a:avLst/>
        </a:prstGeom>
        <a:solidFill>
          <a:schemeClr val="accent2">
            <a:tint val="40000"/>
            <a:alpha val="90000"/>
            <a:hueOff val="-836627"/>
            <a:satOff val="-30034"/>
            <a:lumOff val="-1939"/>
            <a:alphaOff val="0"/>
          </a:schemeClr>
        </a:solidFill>
        <a:ln w="12700" cap="flat" cmpd="sng" algn="ctr">
          <a:solidFill>
            <a:schemeClr val="accent2">
              <a:tint val="40000"/>
              <a:alpha val="90000"/>
              <a:hueOff val="-836627"/>
              <a:satOff val="-30034"/>
              <a:lumOff val="-19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a:t>Low cost</a:t>
          </a:r>
        </a:p>
      </dsp:txBody>
      <dsp:txXfrm>
        <a:off x="6028410" y="1021597"/>
        <a:ext cx="1506872" cy="868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C52C1-F7F4-47F4-8AB2-4647D310086F}">
      <dsp:nvSpPr>
        <dsp:cNvPr id="0" name=""/>
        <dsp:cNvSpPr/>
      </dsp:nvSpPr>
      <dsp:spPr>
        <a:xfrm>
          <a:off x="-212780" y="657729"/>
          <a:ext cx="9190194" cy="19135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7FCD4D-8049-41FA-8FBC-5F577E64CE3D}">
      <dsp:nvSpPr>
        <dsp:cNvPr id="0" name=""/>
        <dsp:cNvSpPr/>
      </dsp:nvSpPr>
      <dsp:spPr>
        <a:xfrm>
          <a:off x="253150" y="1190923"/>
          <a:ext cx="847146" cy="847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199F63-1FA8-4853-9567-CE4A06372AC2}">
      <dsp:nvSpPr>
        <dsp:cNvPr id="0" name=""/>
        <dsp:cNvSpPr/>
      </dsp:nvSpPr>
      <dsp:spPr>
        <a:xfrm>
          <a:off x="1566228" y="844363"/>
          <a:ext cx="4135587" cy="154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012" tIns="163012" rIns="163012" bIns="163012" numCol="1" spcCol="1270" anchor="ctr" anchorCtr="0">
          <a:noAutofit/>
        </a:bodyPr>
        <a:lstStyle/>
        <a:p>
          <a:pPr marL="0" lvl="0" indent="0" algn="l" defTabSz="1111250">
            <a:lnSpc>
              <a:spcPct val="100000"/>
            </a:lnSpc>
            <a:spcBef>
              <a:spcPct val="0"/>
            </a:spcBef>
            <a:spcAft>
              <a:spcPct val="35000"/>
            </a:spcAft>
            <a:buNone/>
          </a:pPr>
          <a:r>
            <a:rPr lang="en-US" sz="2500" kern="1200"/>
            <a:t>Purpose</a:t>
          </a:r>
        </a:p>
      </dsp:txBody>
      <dsp:txXfrm>
        <a:off x="1566228" y="844363"/>
        <a:ext cx="4135587" cy="1540267"/>
      </dsp:txXfrm>
    </dsp:sp>
    <dsp:sp modelId="{3CCE9DE9-D2C7-4744-B2F5-B97D7E726F41}">
      <dsp:nvSpPr>
        <dsp:cNvPr id="0" name=""/>
        <dsp:cNvSpPr/>
      </dsp:nvSpPr>
      <dsp:spPr>
        <a:xfrm>
          <a:off x="4977319" y="844363"/>
          <a:ext cx="3996860" cy="154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012" tIns="163012" rIns="163012" bIns="163012" numCol="1" spcCol="1270" anchor="ctr" anchorCtr="0">
          <a:noAutofit/>
        </a:bodyPr>
        <a:lstStyle/>
        <a:p>
          <a:pPr marL="0" lvl="0" indent="0" algn="l" defTabSz="488950">
            <a:lnSpc>
              <a:spcPct val="100000"/>
            </a:lnSpc>
            <a:spcBef>
              <a:spcPct val="0"/>
            </a:spcBef>
            <a:spcAft>
              <a:spcPct val="35000"/>
            </a:spcAft>
            <a:buNone/>
          </a:pPr>
          <a:r>
            <a:rPr lang="en-US" sz="1100" kern="1200" dirty="0"/>
            <a:t>Network Segmentation: Put camera on isolated VLAN with nothing except PC running OBS</a:t>
          </a:r>
        </a:p>
        <a:p>
          <a:pPr marL="0" lvl="0" indent="0" algn="l" defTabSz="488950">
            <a:lnSpc>
              <a:spcPct val="100000"/>
            </a:lnSpc>
            <a:spcBef>
              <a:spcPct val="0"/>
            </a:spcBef>
            <a:spcAft>
              <a:spcPct val="35000"/>
            </a:spcAft>
            <a:buNone/>
          </a:pPr>
          <a:r>
            <a:rPr lang="en-US" sz="1100" kern="1200" dirty="0"/>
            <a:t>Firewall Policy: Restrict camera access to internet and other VLANs</a:t>
          </a:r>
        </a:p>
        <a:p>
          <a:pPr marL="0" lvl="0" indent="0" algn="l" defTabSz="488950">
            <a:lnSpc>
              <a:spcPct val="100000"/>
            </a:lnSpc>
            <a:spcBef>
              <a:spcPct val="0"/>
            </a:spcBef>
            <a:spcAft>
              <a:spcPct val="35000"/>
            </a:spcAft>
            <a:buNone/>
          </a:pPr>
          <a:r>
            <a:rPr lang="en-US" sz="1100" kern="1200" dirty="0"/>
            <a:t>DHCP/DNS Control: Reserved static lease for camera so RTSP URL and OBS source never changed</a:t>
          </a:r>
        </a:p>
        <a:p>
          <a:pPr marL="0" lvl="0" indent="0" algn="l" defTabSz="488950">
            <a:lnSpc>
              <a:spcPct val="100000"/>
            </a:lnSpc>
            <a:spcBef>
              <a:spcPct val="0"/>
            </a:spcBef>
            <a:spcAft>
              <a:spcPct val="35000"/>
            </a:spcAft>
            <a:buNone/>
          </a:pPr>
          <a:r>
            <a:rPr lang="en-US" sz="1100" kern="1200" dirty="0" err="1"/>
            <a:t>WireGuard</a:t>
          </a:r>
          <a:r>
            <a:rPr lang="en-US" sz="1100" kern="1200" dirty="0"/>
            <a:t> VPN: Created a </a:t>
          </a:r>
          <a:r>
            <a:rPr lang="en-US" sz="1100" kern="1200" dirty="0" err="1"/>
            <a:t>WireGuard</a:t>
          </a:r>
          <a:r>
            <a:rPr lang="en-US" sz="1100" kern="1200" dirty="0"/>
            <a:t> profile for my phone to reach the LAN privately and </a:t>
          </a:r>
          <a:r>
            <a:rPr lang="en-US" sz="1100" kern="1200" dirty="0" err="1"/>
            <a:t>securiely</a:t>
          </a:r>
          <a:endParaRPr lang="en-US" sz="1100" kern="1200" dirty="0"/>
        </a:p>
      </dsp:txBody>
      <dsp:txXfrm>
        <a:off x="4977319" y="844363"/>
        <a:ext cx="3996860" cy="1540267"/>
      </dsp:txXfrm>
    </dsp:sp>
    <dsp:sp modelId="{15D0AA78-7EF1-4659-9721-085ECD466D52}">
      <dsp:nvSpPr>
        <dsp:cNvPr id="0" name=""/>
        <dsp:cNvSpPr/>
      </dsp:nvSpPr>
      <dsp:spPr>
        <a:xfrm>
          <a:off x="-212780" y="2956331"/>
          <a:ext cx="9190194" cy="15402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50B1A-2608-4A16-BCE3-EC0AE2D9861D}">
      <dsp:nvSpPr>
        <dsp:cNvPr id="0" name=""/>
        <dsp:cNvSpPr/>
      </dsp:nvSpPr>
      <dsp:spPr>
        <a:xfrm>
          <a:off x="253150" y="3302891"/>
          <a:ext cx="847146" cy="847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F07D0A-1D2A-40F3-B15A-2F5754048D19}">
      <dsp:nvSpPr>
        <dsp:cNvPr id="0" name=""/>
        <dsp:cNvSpPr/>
      </dsp:nvSpPr>
      <dsp:spPr>
        <a:xfrm>
          <a:off x="1566228" y="2956331"/>
          <a:ext cx="4135587" cy="154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012" tIns="163012" rIns="163012" bIns="163012" numCol="1" spcCol="1270" anchor="ctr" anchorCtr="0">
          <a:noAutofit/>
        </a:bodyPr>
        <a:lstStyle/>
        <a:p>
          <a:pPr marL="0" lvl="0" indent="0" algn="l" defTabSz="1111250">
            <a:lnSpc>
              <a:spcPct val="100000"/>
            </a:lnSpc>
            <a:spcBef>
              <a:spcPct val="0"/>
            </a:spcBef>
            <a:spcAft>
              <a:spcPct val="35000"/>
            </a:spcAft>
            <a:buNone/>
          </a:pPr>
          <a:r>
            <a:rPr lang="en-US" sz="2500" kern="1200"/>
            <a:t>Key Settings</a:t>
          </a:r>
        </a:p>
      </dsp:txBody>
      <dsp:txXfrm>
        <a:off x="1566228" y="2956331"/>
        <a:ext cx="4135587" cy="1540267"/>
      </dsp:txXfrm>
    </dsp:sp>
    <dsp:sp modelId="{BAD4FADD-89E7-45BF-985F-4497651FA4DF}">
      <dsp:nvSpPr>
        <dsp:cNvPr id="0" name=""/>
        <dsp:cNvSpPr/>
      </dsp:nvSpPr>
      <dsp:spPr>
        <a:xfrm>
          <a:off x="4836863" y="2956331"/>
          <a:ext cx="4130198" cy="154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012" tIns="163012" rIns="163012" bIns="163012" numCol="1" spcCol="1270" anchor="ctr" anchorCtr="0">
          <a:noAutofit/>
        </a:bodyPr>
        <a:lstStyle/>
        <a:p>
          <a:pPr marL="0" lvl="0" indent="0" algn="l" defTabSz="488950">
            <a:lnSpc>
              <a:spcPct val="100000"/>
            </a:lnSpc>
            <a:spcBef>
              <a:spcPct val="0"/>
            </a:spcBef>
            <a:spcAft>
              <a:spcPct val="35000"/>
            </a:spcAft>
            <a:buNone/>
          </a:pPr>
          <a:r>
            <a:rPr lang="en-US" sz="1100" kern="1200"/>
            <a:t>Network: Separate VLAN for home surveillance network, DHCP reservation</a:t>
          </a:r>
        </a:p>
        <a:p>
          <a:pPr marL="0" lvl="0" indent="0" algn="l" defTabSz="488950">
            <a:lnSpc>
              <a:spcPct val="100000"/>
            </a:lnSpc>
            <a:spcBef>
              <a:spcPct val="0"/>
            </a:spcBef>
            <a:spcAft>
              <a:spcPct val="35000"/>
            </a:spcAft>
            <a:buNone/>
          </a:pPr>
          <a:r>
            <a:rPr lang="en-US" sz="1100" kern="1200" dirty="0"/>
            <a:t>Firewall: Blocking all connections from camera to WAN (except to </a:t>
          </a:r>
          <a:r>
            <a:rPr lang="en-US" sz="1100" kern="1200" dirty="0" err="1"/>
            <a:t>ntp</a:t>
          </a:r>
          <a:r>
            <a:rPr lang="en-US" sz="1100" kern="1200" dirty="0"/>
            <a:t> server), block all connections from surveillance network to other networks and vise versa, block all access to camera from WAN.</a:t>
          </a:r>
        </a:p>
      </dsp:txBody>
      <dsp:txXfrm>
        <a:off x="4836863" y="2956331"/>
        <a:ext cx="4130198" cy="15402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5D94C-06B3-4092-B4A9-DA86C2D3FC1F}">
      <dsp:nvSpPr>
        <dsp:cNvPr id="0" name=""/>
        <dsp:cNvSpPr/>
      </dsp:nvSpPr>
      <dsp:spPr>
        <a:xfrm>
          <a:off x="10981" y="32910"/>
          <a:ext cx="1110765" cy="1110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69506-0CBE-4306-8F5E-93019C180333}">
      <dsp:nvSpPr>
        <dsp:cNvPr id="0" name=""/>
        <dsp:cNvSpPr/>
      </dsp:nvSpPr>
      <dsp:spPr>
        <a:xfrm>
          <a:off x="10981" y="1338380"/>
          <a:ext cx="3173616" cy="47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Overview</a:t>
          </a:r>
        </a:p>
      </dsp:txBody>
      <dsp:txXfrm>
        <a:off x="10981" y="1338380"/>
        <a:ext cx="3173616" cy="476042"/>
      </dsp:txXfrm>
    </dsp:sp>
    <dsp:sp modelId="{D053860B-3961-416A-A581-821E2761BE90}">
      <dsp:nvSpPr>
        <dsp:cNvPr id="0" name=""/>
        <dsp:cNvSpPr/>
      </dsp:nvSpPr>
      <dsp:spPr>
        <a:xfrm>
          <a:off x="10981" y="1904982"/>
          <a:ext cx="3173616" cy="2655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Free, open-source recorder and streamer</a:t>
          </a:r>
        </a:p>
        <a:p>
          <a:pPr marL="0" lvl="0" indent="0" algn="l" defTabSz="755650">
            <a:lnSpc>
              <a:spcPct val="100000"/>
            </a:lnSpc>
            <a:spcBef>
              <a:spcPct val="0"/>
            </a:spcBef>
            <a:spcAft>
              <a:spcPct val="35000"/>
            </a:spcAft>
            <a:buNone/>
          </a:pPr>
          <a:r>
            <a:rPr lang="en-US" sz="1700" kern="1200"/>
            <a:t>Can ingest RTSP feeds, screen recordings, media files, web browsers, audio inputs, and more</a:t>
          </a:r>
        </a:p>
        <a:p>
          <a:pPr marL="0" lvl="0" indent="0" algn="l" defTabSz="755650">
            <a:lnSpc>
              <a:spcPct val="100000"/>
            </a:lnSpc>
            <a:spcBef>
              <a:spcPct val="0"/>
            </a:spcBef>
            <a:spcAft>
              <a:spcPct val="35000"/>
            </a:spcAft>
            <a:buNone/>
          </a:pPr>
          <a:r>
            <a:rPr lang="en-US" sz="1700" kern="1200"/>
            <a:t>Allows plugins and has the option to stream, edit, and record source content</a:t>
          </a:r>
        </a:p>
      </dsp:txBody>
      <dsp:txXfrm>
        <a:off x="10981" y="1904982"/>
        <a:ext cx="3173616" cy="2655934"/>
      </dsp:txXfrm>
    </dsp:sp>
    <dsp:sp modelId="{97A4383B-645B-48B1-9702-BD838DED6FE2}">
      <dsp:nvSpPr>
        <dsp:cNvPr id="0" name=""/>
        <dsp:cNvSpPr/>
      </dsp:nvSpPr>
      <dsp:spPr>
        <a:xfrm>
          <a:off x="3739981" y="32910"/>
          <a:ext cx="1110765" cy="11107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20183F-4255-4ABF-9D08-11F21A403816}">
      <dsp:nvSpPr>
        <dsp:cNvPr id="0" name=""/>
        <dsp:cNvSpPr/>
      </dsp:nvSpPr>
      <dsp:spPr>
        <a:xfrm>
          <a:off x="3739981" y="1338380"/>
          <a:ext cx="3173616" cy="47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Why It Was Chosen</a:t>
          </a:r>
        </a:p>
      </dsp:txBody>
      <dsp:txXfrm>
        <a:off x="3739981" y="1338380"/>
        <a:ext cx="3173616" cy="476042"/>
      </dsp:txXfrm>
    </dsp:sp>
    <dsp:sp modelId="{ABBC6F2E-C2AC-486C-B207-465F9F6282C3}">
      <dsp:nvSpPr>
        <dsp:cNvPr id="0" name=""/>
        <dsp:cNvSpPr/>
      </dsp:nvSpPr>
      <dsp:spPr>
        <a:xfrm>
          <a:off x="3739981" y="1904982"/>
          <a:ext cx="3173616" cy="2655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Easy to use with a small number of camera</a:t>
          </a:r>
        </a:p>
        <a:p>
          <a:pPr marL="0" lvl="0" indent="0" algn="l" defTabSz="755650">
            <a:lnSpc>
              <a:spcPct val="100000"/>
            </a:lnSpc>
            <a:spcBef>
              <a:spcPct val="0"/>
            </a:spcBef>
            <a:spcAft>
              <a:spcPct val="35000"/>
            </a:spcAft>
            <a:buNone/>
          </a:pPr>
          <a:r>
            <a:rPr lang="en-US" sz="1700" kern="1200"/>
            <a:t>Familiarity with the program from past interactions, and user-friendly interface</a:t>
          </a:r>
        </a:p>
        <a:p>
          <a:pPr marL="0" lvl="0" indent="0" algn="l" defTabSz="755650">
            <a:lnSpc>
              <a:spcPct val="100000"/>
            </a:lnSpc>
            <a:spcBef>
              <a:spcPct val="0"/>
            </a:spcBef>
            <a:spcAft>
              <a:spcPct val="35000"/>
            </a:spcAft>
            <a:buNone/>
          </a:pPr>
          <a:r>
            <a:rPr lang="en-US" sz="1700" kern="1200"/>
            <a:t>No overly complex setup and use like fuller NVR suites</a:t>
          </a:r>
        </a:p>
        <a:p>
          <a:pPr marL="0" lvl="0" indent="0" algn="l" defTabSz="755650">
            <a:lnSpc>
              <a:spcPct val="100000"/>
            </a:lnSpc>
            <a:spcBef>
              <a:spcPct val="0"/>
            </a:spcBef>
            <a:spcAft>
              <a:spcPct val="35000"/>
            </a:spcAft>
            <a:buNone/>
          </a:pPr>
          <a:r>
            <a:rPr lang="en-US" sz="1700" kern="1200"/>
            <a:t>Plenty of options with how to record and encode video</a:t>
          </a:r>
        </a:p>
      </dsp:txBody>
      <dsp:txXfrm>
        <a:off x="3739981" y="1904982"/>
        <a:ext cx="3173616" cy="2655934"/>
      </dsp:txXfrm>
    </dsp:sp>
    <dsp:sp modelId="{68A8EC1E-A327-46E4-B771-7F6AAEDE0807}">
      <dsp:nvSpPr>
        <dsp:cNvPr id="0" name=""/>
        <dsp:cNvSpPr/>
      </dsp:nvSpPr>
      <dsp:spPr>
        <a:xfrm>
          <a:off x="7468980" y="32910"/>
          <a:ext cx="1110765" cy="1110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BC2140-D0C8-4CAC-9E17-87AB2B8F4AA9}">
      <dsp:nvSpPr>
        <dsp:cNvPr id="0" name=""/>
        <dsp:cNvSpPr/>
      </dsp:nvSpPr>
      <dsp:spPr>
        <a:xfrm>
          <a:off x="7468980" y="1338380"/>
          <a:ext cx="3173616" cy="47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How It Was Used</a:t>
          </a:r>
        </a:p>
      </dsp:txBody>
      <dsp:txXfrm>
        <a:off x="7468980" y="1338380"/>
        <a:ext cx="3173616" cy="476042"/>
      </dsp:txXfrm>
    </dsp:sp>
    <dsp:sp modelId="{BDECC542-8866-466F-A8FE-F1C8D5CAFF79}">
      <dsp:nvSpPr>
        <dsp:cNvPr id="0" name=""/>
        <dsp:cNvSpPr/>
      </dsp:nvSpPr>
      <dsp:spPr>
        <a:xfrm>
          <a:off x="7468980" y="1904982"/>
          <a:ext cx="3173616" cy="2655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Camera RTSP stream was added as a media source</a:t>
          </a:r>
        </a:p>
        <a:p>
          <a:pPr marL="0" lvl="0" indent="0" algn="l" defTabSz="755650">
            <a:lnSpc>
              <a:spcPct val="100000"/>
            </a:lnSpc>
            <a:spcBef>
              <a:spcPct val="0"/>
            </a:spcBef>
            <a:spcAft>
              <a:spcPct val="35000"/>
            </a:spcAft>
            <a:buNone/>
          </a:pPr>
          <a:r>
            <a:rPr lang="en-US" sz="1700" kern="1200"/>
            <a:t>Records as .mkv files so that any interruptions would not affect the entire video (unlike .mp4)</a:t>
          </a:r>
        </a:p>
        <a:p>
          <a:pPr marL="0" lvl="0" indent="0" algn="l" defTabSz="755650">
            <a:lnSpc>
              <a:spcPct val="100000"/>
            </a:lnSpc>
            <a:spcBef>
              <a:spcPct val="0"/>
            </a:spcBef>
            <a:spcAft>
              <a:spcPct val="35000"/>
            </a:spcAft>
            <a:buNone/>
          </a:pPr>
          <a:r>
            <a:rPr lang="en-US" sz="1700" kern="1200"/>
            <a:t>Open-source plugin added to ensure that stream refreshes periodically to prevent freezing</a:t>
          </a:r>
        </a:p>
      </dsp:txBody>
      <dsp:txXfrm>
        <a:off x="7468980" y="1904982"/>
        <a:ext cx="3173616" cy="26559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7EE66-D64E-420C-9137-0DE5D93F1960}">
      <dsp:nvSpPr>
        <dsp:cNvPr id="0" name=""/>
        <dsp:cNvSpPr/>
      </dsp:nvSpPr>
      <dsp:spPr>
        <a:xfrm>
          <a:off x="0" y="352078"/>
          <a:ext cx="6949440" cy="1433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9354" tIns="270764" rIns="53935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A backup scheduling tool that can run as a service</a:t>
          </a:r>
        </a:p>
        <a:p>
          <a:pPr marL="114300" lvl="1" indent="-114300" algn="l" defTabSz="577850">
            <a:lnSpc>
              <a:spcPct val="90000"/>
            </a:lnSpc>
            <a:spcBef>
              <a:spcPct val="0"/>
            </a:spcBef>
            <a:spcAft>
              <a:spcPct val="15000"/>
            </a:spcAft>
            <a:buChar char="•"/>
          </a:pPr>
          <a:r>
            <a:rPr lang="en-US" sz="1300" kern="1200"/>
            <a:t>Supports per-task encryption</a:t>
          </a:r>
        </a:p>
        <a:p>
          <a:pPr marL="114300" lvl="1" indent="-114300" algn="l" defTabSz="577850">
            <a:lnSpc>
              <a:spcPct val="90000"/>
            </a:lnSpc>
            <a:spcBef>
              <a:spcPct val="0"/>
            </a:spcBef>
            <a:spcAft>
              <a:spcPct val="15000"/>
            </a:spcAft>
            <a:buChar char="•"/>
          </a:pPr>
          <a:r>
            <a:rPr lang="en-US" sz="1300" kern="1200"/>
            <a:t>Retention by number of full copies rather than by age. </a:t>
          </a:r>
        </a:p>
        <a:p>
          <a:pPr marL="114300" lvl="1" indent="-114300" algn="l" defTabSz="577850">
            <a:lnSpc>
              <a:spcPct val="90000"/>
            </a:lnSpc>
            <a:spcBef>
              <a:spcPct val="0"/>
            </a:spcBef>
            <a:spcAft>
              <a:spcPct val="15000"/>
            </a:spcAft>
            <a:buChar char="•"/>
          </a:pPr>
          <a:r>
            <a:rPr lang="en-US" sz="1300" kern="1200"/>
            <a:t>Supports pre or post task events</a:t>
          </a:r>
        </a:p>
        <a:p>
          <a:pPr marL="114300" lvl="1" indent="-114300" algn="l" defTabSz="577850">
            <a:lnSpc>
              <a:spcPct val="90000"/>
            </a:lnSpc>
            <a:spcBef>
              <a:spcPct val="0"/>
            </a:spcBef>
            <a:spcAft>
              <a:spcPct val="15000"/>
            </a:spcAft>
            <a:buChar char="•"/>
          </a:pPr>
          <a:r>
            <a:rPr lang="en-US" sz="1300" kern="1200"/>
            <a:t>Has the ability to not touch in-progress/in-use files</a:t>
          </a:r>
        </a:p>
      </dsp:txBody>
      <dsp:txXfrm>
        <a:off x="0" y="352078"/>
        <a:ext cx="6949440" cy="1433250"/>
      </dsp:txXfrm>
    </dsp:sp>
    <dsp:sp modelId="{A8ACE5D9-C09F-4EDB-9A38-6720FF1FFA09}">
      <dsp:nvSpPr>
        <dsp:cNvPr id="0" name=""/>
        <dsp:cNvSpPr/>
      </dsp:nvSpPr>
      <dsp:spPr>
        <a:xfrm>
          <a:off x="347472" y="160198"/>
          <a:ext cx="486460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871" tIns="0" rIns="183871" bIns="0" numCol="1" spcCol="1270" anchor="ctr" anchorCtr="0">
          <a:noAutofit/>
        </a:bodyPr>
        <a:lstStyle/>
        <a:p>
          <a:pPr marL="0" lvl="0" indent="0" algn="l" defTabSz="577850">
            <a:lnSpc>
              <a:spcPct val="90000"/>
            </a:lnSpc>
            <a:spcBef>
              <a:spcPct val="0"/>
            </a:spcBef>
            <a:spcAft>
              <a:spcPct val="35000"/>
            </a:spcAft>
            <a:buNone/>
          </a:pPr>
          <a:r>
            <a:rPr lang="en-US" sz="1300" kern="1200" dirty="0"/>
            <a:t>At A Glance</a:t>
          </a:r>
        </a:p>
      </dsp:txBody>
      <dsp:txXfrm>
        <a:off x="366206" y="178932"/>
        <a:ext cx="4827140" cy="346292"/>
      </dsp:txXfrm>
    </dsp:sp>
    <dsp:sp modelId="{928FB452-04E5-446D-915A-8D482FE7F0C4}">
      <dsp:nvSpPr>
        <dsp:cNvPr id="0" name=""/>
        <dsp:cNvSpPr/>
      </dsp:nvSpPr>
      <dsp:spPr>
        <a:xfrm>
          <a:off x="0" y="2047408"/>
          <a:ext cx="6949440" cy="982800"/>
        </a:xfrm>
        <a:prstGeom prst="rect">
          <a:avLst/>
        </a:prstGeom>
        <a:solidFill>
          <a:schemeClr val="lt1">
            <a:alpha val="90000"/>
            <a:hueOff val="0"/>
            <a:satOff val="0"/>
            <a:lumOff val="0"/>
            <a:alphaOff val="0"/>
          </a:schemeClr>
        </a:solidFill>
        <a:ln w="12700" cap="flat" cmpd="sng" algn="ctr">
          <a:solidFill>
            <a:schemeClr val="accent2">
              <a:hueOff val="-520665"/>
              <a:satOff val="-10816"/>
              <a:lumOff val="-2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9354" tIns="270764" rIns="53935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Could automate encryption and backup of OBS recordings</a:t>
          </a:r>
        </a:p>
        <a:p>
          <a:pPr marL="114300" lvl="1" indent="-114300" algn="l" defTabSz="577850">
            <a:lnSpc>
              <a:spcPct val="90000"/>
            </a:lnSpc>
            <a:spcBef>
              <a:spcPct val="0"/>
            </a:spcBef>
            <a:spcAft>
              <a:spcPct val="15000"/>
            </a:spcAft>
            <a:buChar char="•"/>
          </a:pPr>
          <a:r>
            <a:rPr lang="en-US" sz="1300" kern="1200"/>
            <a:t>Could run in the background as a service</a:t>
          </a:r>
        </a:p>
        <a:p>
          <a:pPr marL="114300" lvl="1" indent="-114300" algn="l" defTabSz="577850">
            <a:lnSpc>
              <a:spcPct val="90000"/>
            </a:lnSpc>
            <a:spcBef>
              <a:spcPct val="0"/>
            </a:spcBef>
            <a:spcAft>
              <a:spcPct val="15000"/>
            </a:spcAft>
            <a:buChar char="•"/>
          </a:pPr>
          <a:r>
            <a:rPr lang="en-US" sz="1300" kern="1200"/>
            <a:t>Can prune old data sets and prevent casual users from accessing files</a:t>
          </a:r>
        </a:p>
      </dsp:txBody>
      <dsp:txXfrm>
        <a:off x="0" y="2047408"/>
        <a:ext cx="6949440" cy="982800"/>
      </dsp:txXfrm>
    </dsp:sp>
    <dsp:sp modelId="{5E1049AC-809C-40ED-8005-9BFA25C1067F}">
      <dsp:nvSpPr>
        <dsp:cNvPr id="0" name=""/>
        <dsp:cNvSpPr/>
      </dsp:nvSpPr>
      <dsp:spPr>
        <a:xfrm>
          <a:off x="347472" y="1855528"/>
          <a:ext cx="4864608" cy="383760"/>
        </a:xfrm>
        <a:prstGeom prst="roundRect">
          <a:avLst/>
        </a:prstGeom>
        <a:solidFill>
          <a:schemeClr val="accent2">
            <a:hueOff val="-520665"/>
            <a:satOff val="-10816"/>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871" tIns="0" rIns="183871" bIns="0" numCol="1" spcCol="1270" anchor="ctr" anchorCtr="0">
          <a:noAutofit/>
        </a:bodyPr>
        <a:lstStyle/>
        <a:p>
          <a:pPr marL="0" lvl="0" indent="0" algn="l" defTabSz="577850">
            <a:lnSpc>
              <a:spcPct val="90000"/>
            </a:lnSpc>
            <a:spcBef>
              <a:spcPct val="0"/>
            </a:spcBef>
            <a:spcAft>
              <a:spcPct val="35000"/>
            </a:spcAft>
            <a:buNone/>
          </a:pPr>
          <a:r>
            <a:rPr lang="en-US" sz="1300" kern="1200"/>
            <a:t>Why It Was Chosen</a:t>
          </a:r>
        </a:p>
      </dsp:txBody>
      <dsp:txXfrm>
        <a:off x="366206" y="1874262"/>
        <a:ext cx="4827140" cy="346292"/>
      </dsp:txXfrm>
    </dsp:sp>
    <dsp:sp modelId="{93D7522B-70F7-43EB-8D2A-C21123B2AA52}">
      <dsp:nvSpPr>
        <dsp:cNvPr id="0" name=""/>
        <dsp:cNvSpPr/>
      </dsp:nvSpPr>
      <dsp:spPr>
        <a:xfrm>
          <a:off x="0" y="3292289"/>
          <a:ext cx="6949440" cy="2334150"/>
        </a:xfrm>
        <a:prstGeom prst="rect">
          <a:avLst/>
        </a:prstGeom>
        <a:solidFill>
          <a:schemeClr val="lt1">
            <a:alpha val="90000"/>
            <a:hueOff val="0"/>
            <a:satOff val="0"/>
            <a:lumOff val="0"/>
            <a:alphaOff val="0"/>
          </a:schemeClr>
        </a:solidFill>
        <a:ln w="12700" cap="flat" cmpd="sng" algn="ctr">
          <a:solidFill>
            <a:schemeClr val="accent2">
              <a:hueOff val="-1041329"/>
              <a:satOff val="-21631"/>
              <a:lumOff val="-58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9354" tIns="270764" rIns="53935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Service Mode: Installed and run as a Windows Service for reliability without requiring logon</a:t>
          </a:r>
        </a:p>
        <a:p>
          <a:pPr marL="114300" lvl="1" indent="-114300" algn="l" defTabSz="577850">
            <a:lnSpc>
              <a:spcPct val="90000"/>
            </a:lnSpc>
            <a:spcBef>
              <a:spcPct val="0"/>
            </a:spcBef>
            <a:spcAft>
              <a:spcPct val="15000"/>
            </a:spcAft>
            <a:buChar char="•"/>
          </a:pPr>
          <a:r>
            <a:rPr lang="en-US" sz="1300" kern="1200"/>
            <a:t>Target and Security: Wrote to a dedicated vault folder on a fixed-letter drive with BitLocker enabled</a:t>
          </a:r>
        </a:p>
        <a:p>
          <a:pPr marL="114300" lvl="1" indent="-114300" algn="l" defTabSz="577850">
            <a:lnSpc>
              <a:spcPct val="90000"/>
            </a:lnSpc>
            <a:spcBef>
              <a:spcPct val="0"/>
            </a:spcBef>
            <a:spcAft>
              <a:spcPct val="15000"/>
            </a:spcAft>
            <a:buChar char="•"/>
          </a:pPr>
          <a:r>
            <a:rPr lang="en-US" sz="1300" kern="1200"/>
            <a:t>Task Options: No compression, AES-128 bit encryption, Volume Shadow Copy disabled, file named as date/time</a:t>
          </a:r>
        </a:p>
        <a:p>
          <a:pPr marL="114300" lvl="1" indent="-114300" algn="l" defTabSz="577850">
            <a:lnSpc>
              <a:spcPct val="90000"/>
            </a:lnSpc>
            <a:spcBef>
              <a:spcPct val="0"/>
            </a:spcBef>
            <a:spcAft>
              <a:spcPct val="15000"/>
            </a:spcAft>
            <a:buChar char="•"/>
          </a:pPr>
          <a:r>
            <a:rPr lang="en-US" sz="1300" kern="1200"/>
            <a:t>Schedule: Short timer corresponding to OBS segments to ensure that videos are immediately moved and encrypted</a:t>
          </a:r>
        </a:p>
        <a:p>
          <a:pPr marL="114300" lvl="1" indent="-114300" algn="l" defTabSz="577850">
            <a:lnSpc>
              <a:spcPct val="90000"/>
            </a:lnSpc>
            <a:spcBef>
              <a:spcPct val="0"/>
            </a:spcBef>
            <a:spcAft>
              <a:spcPct val="15000"/>
            </a:spcAft>
            <a:buChar char="•"/>
          </a:pPr>
          <a:r>
            <a:rPr lang="en-US" sz="1300" kern="1200"/>
            <a:t>Retention: Keeps 7 days worth of footage (168 one-hour OBS segments), deletes source after successful backup</a:t>
          </a:r>
        </a:p>
      </dsp:txBody>
      <dsp:txXfrm>
        <a:off x="0" y="3292289"/>
        <a:ext cx="6949440" cy="2334150"/>
      </dsp:txXfrm>
    </dsp:sp>
    <dsp:sp modelId="{223234EE-238E-48A8-B94A-4F95C7F32CF4}">
      <dsp:nvSpPr>
        <dsp:cNvPr id="0" name=""/>
        <dsp:cNvSpPr/>
      </dsp:nvSpPr>
      <dsp:spPr>
        <a:xfrm>
          <a:off x="347472" y="3100409"/>
          <a:ext cx="4864608" cy="383760"/>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871" tIns="0" rIns="183871" bIns="0" numCol="1" spcCol="1270" anchor="ctr" anchorCtr="0">
          <a:noAutofit/>
        </a:bodyPr>
        <a:lstStyle/>
        <a:p>
          <a:pPr marL="0" lvl="0" indent="0" algn="l" defTabSz="577850">
            <a:lnSpc>
              <a:spcPct val="90000"/>
            </a:lnSpc>
            <a:spcBef>
              <a:spcPct val="0"/>
            </a:spcBef>
            <a:spcAft>
              <a:spcPct val="35000"/>
            </a:spcAft>
            <a:buNone/>
          </a:pPr>
          <a:r>
            <a:rPr lang="en-US" sz="1300" kern="1200"/>
            <a:t>Configuration and Use</a:t>
          </a:r>
        </a:p>
      </dsp:txBody>
      <dsp:txXfrm>
        <a:off x="366206" y="3119143"/>
        <a:ext cx="4827140"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2388A-0504-48FF-955E-02B5584F3EB6}">
      <dsp:nvSpPr>
        <dsp:cNvPr id="0" name=""/>
        <dsp:cNvSpPr/>
      </dsp:nvSpPr>
      <dsp:spPr>
        <a:xfrm>
          <a:off x="0" y="350069"/>
          <a:ext cx="4975041" cy="14726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6118" tIns="354076" rIns="38611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Windows-centric NVR with browser UI for live view and playback</a:t>
          </a:r>
        </a:p>
        <a:p>
          <a:pPr marL="171450" lvl="1" indent="-171450" algn="l" defTabSz="755650">
            <a:lnSpc>
              <a:spcPct val="90000"/>
            </a:lnSpc>
            <a:spcBef>
              <a:spcPct val="0"/>
            </a:spcBef>
            <a:spcAft>
              <a:spcPct val="15000"/>
            </a:spcAft>
            <a:buChar char="•"/>
          </a:pPr>
          <a:r>
            <a:rPr lang="en-US" sz="1700" kern="1200"/>
            <a:t>Works with most IP cameras via RTSP or ONVIF</a:t>
          </a:r>
        </a:p>
      </dsp:txBody>
      <dsp:txXfrm>
        <a:off x="0" y="350069"/>
        <a:ext cx="4975041" cy="1472625"/>
      </dsp:txXfrm>
    </dsp:sp>
    <dsp:sp modelId="{21F327B0-C980-4B09-BFBC-0498AFDC911A}">
      <dsp:nvSpPr>
        <dsp:cNvPr id="0" name=""/>
        <dsp:cNvSpPr/>
      </dsp:nvSpPr>
      <dsp:spPr>
        <a:xfrm>
          <a:off x="248752" y="99149"/>
          <a:ext cx="3482528"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631" tIns="0" rIns="131631" bIns="0" numCol="1" spcCol="1270" anchor="ctr" anchorCtr="0">
          <a:noAutofit/>
        </a:bodyPr>
        <a:lstStyle/>
        <a:p>
          <a:pPr marL="0" lvl="0" indent="0" algn="l" defTabSz="755650">
            <a:lnSpc>
              <a:spcPct val="90000"/>
            </a:lnSpc>
            <a:spcBef>
              <a:spcPct val="0"/>
            </a:spcBef>
            <a:spcAft>
              <a:spcPct val="35000"/>
            </a:spcAft>
            <a:buNone/>
          </a:pPr>
          <a:r>
            <a:rPr lang="en-US" sz="1700" kern="1200" dirty="0"/>
            <a:t>What is Agent DVR?</a:t>
          </a:r>
        </a:p>
      </dsp:txBody>
      <dsp:txXfrm>
        <a:off x="273250" y="123647"/>
        <a:ext cx="3433532" cy="452844"/>
      </dsp:txXfrm>
    </dsp:sp>
    <dsp:sp modelId="{70B8F368-FC7B-49EF-90EF-F462DDFABEC3}">
      <dsp:nvSpPr>
        <dsp:cNvPr id="0" name=""/>
        <dsp:cNvSpPr/>
      </dsp:nvSpPr>
      <dsp:spPr>
        <a:xfrm>
          <a:off x="0" y="2165414"/>
          <a:ext cx="4975041" cy="1981350"/>
        </a:xfrm>
        <a:prstGeom prst="rect">
          <a:avLst/>
        </a:prstGeom>
        <a:solidFill>
          <a:schemeClr val="lt1">
            <a:alpha val="90000"/>
            <a:hueOff val="0"/>
            <a:satOff val="0"/>
            <a:lumOff val="0"/>
            <a:alphaOff val="0"/>
          </a:schemeClr>
        </a:solidFill>
        <a:ln w="12700" cap="flat" cmpd="sng" algn="ctr">
          <a:solidFill>
            <a:schemeClr val="accent2">
              <a:hueOff val="-1041329"/>
              <a:satOff val="-21631"/>
              <a:lumOff val="-58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6118" tIns="354076" rIns="38611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Struggled to connect it to the camera via RTSP</a:t>
          </a:r>
        </a:p>
        <a:p>
          <a:pPr marL="171450" lvl="1" indent="-171450" algn="l" defTabSz="755650">
            <a:lnSpc>
              <a:spcPct val="90000"/>
            </a:lnSpc>
            <a:spcBef>
              <a:spcPct val="0"/>
            </a:spcBef>
            <a:spcAft>
              <a:spcPct val="15000"/>
            </a:spcAft>
            <a:buChar char="•"/>
          </a:pPr>
          <a:r>
            <a:rPr lang="en-US" sz="1700" kern="1200"/>
            <a:t>Couldn’t stream without paying</a:t>
          </a:r>
        </a:p>
        <a:p>
          <a:pPr marL="171450" lvl="1" indent="-171450" algn="l" defTabSz="755650">
            <a:lnSpc>
              <a:spcPct val="90000"/>
            </a:lnSpc>
            <a:spcBef>
              <a:spcPct val="0"/>
            </a:spcBef>
            <a:spcAft>
              <a:spcPct val="15000"/>
            </a:spcAft>
            <a:buChar char="•"/>
          </a:pPr>
          <a:r>
            <a:rPr lang="en-US" sz="1700" kern="1200"/>
            <a:t>If I paid, stream wouldn’t be secure and would be viewable to anyone who probed my network</a:t>
          </a:r>
        </a:p>
      </dsp:txBody>
      <dsp:txXfrm>
        <a:off x="0" y="2165414"/>
        <a:ext cx="4975041" cy="1981350"/>
      </dsp:txXfrm>
    </dsp:sp>
    <dsp:sp modelId="{1A80D5B4-8541-453D-8110-681995492561}">
      <dsp:nvSpPr>
        <dsp:cNvPr id="0" name=""/>
        <dsp:cNvSpPr/>
      </dsp:nvSpPr>
      <dsp:spPr>
        <a:xfrm>
          <a:off x="248752" y="1914494"/>
          <a:ext cx="3482528" cy="501840"/>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631" tIns="0" rIns="131631" bIns="0" numCol="1" spcCol="1270" anchor="ctr" anchorCtr="0">
          <a:noAutofit/>
        </a:bodyPr>
        <a:lstStyle/>
        <a:p>
          <a:pPr marL="0" lvl="0" indent="0" algn="l" defTabSz="755650">
            <a:lnSpc>
              <a:spcPct val="90000"/>
            </a:lnSpc>
            <a:spcBef>
              <a:spcPct val="0"/>
            </a:spcBef>
            <a:spcAft>
              <a:spcPct val="35000"/>
            </a:spcAft>
            <a:buNone/>
          </a:pPr>
          <a:r>
            <a:rPr lang="en-US" sz="1700" kern="1200"/>
            <a:t>Why I Rejected it</a:t>
          </a:r>
        </a:p>
      </dsp:txBody>
      <dsp:txXfrm>
        <a:off x="273250" y="1938992"/>
        <a:ext cx="3433532"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B1CB9-0E43-469A-AA04-121F25E426B1}">
      <dsp:nvSpPr>
        <dsp:cNvPr id="0" name=""/>
        <dsp:cNvSpPr/>
      </dsp:nvSpPr>
      <dsp:spPr>
        <a:xfrm>
          <a:off x="0" y="384401"/>
          <a:ext cx="5815013" cy="15261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310" tIns="354076" rIns="45131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Open-source NVR designed for Linux</a:t>
          </a:r>
        </a:p>
        <a:p>
          <a:pPr marL="171450" lvl="1" indent="-171450" algn="l" defTabSz="755650">
            <a:lnSpc>
              <a:spcPct val="90000"/>
            </a:lnSpc>
            <a:spcBef>
              <a:spcPct val="0"/>
            </a:spcBef>
            <a:spcAft>
              <a:spcPct val="15000"/>
            </a:spcAft>
            <a:buChar char="•"/>
          </a:pPr>
          <a:r>
            <a:rPr lang="en-US" sz="1700" kern="1200"/>
            <a:t>Works with most IP cameras via RTSP and ONVIF</a:t>
          </a:r>
        </a:p>
        <a:p>
          <a:pPr marL="171450" lvl="1" indent="-171450" algn="l" defTabSz="755650">
            <a:lnSpc>
              <a:spcPct val="90000"/>
            </a:lnSpc>
            <a:spcBef>
              <a:spcPct val="0"/>
            </a:spcBef>
            <a:spcAft>
              <a:spcPct val="15000"/>
            </a:spcAft>
            <a:buChar char="•"/>
          </a:pPr>
          <a:r>
            <a:rPr lang="en-US" sz="1700" kern="1200" dirty="0"/>
            <a:t>Can only be installed on Windows via Docker</a:t>
          </a:r>
        </a:p>
      </dsp:txBody>
      <dsp:txXfrm>
        <a:off x="0" y="384401"/>
        <a:ext cx="5815013" cy="1526175"/>
      </dsp:txXfrm>
    </dsp:sp>
    <dsp:sp modelId="{2CB96896-BF98-4F1E-923A-ABC557E33210}">
      <dsp:nvSpPr>
        <dsp:cNvPr id="0" name=""/>
        <dsp:cNvSpPr/>
      </dsp:nvSpPr>
      <dsp:spPr>
        <a:xfrm>
          <a:off x="290750" y="125924"/>
          <a:ext cx="4070509"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56" tIns="0" rIns="153856" bIns="0" numCol="1" spcCol="1270" anchor="ctr" anchorCtr="0">
          <a:noAutofit/>
        </a:bodyPr>
        <a:lstStyle/>
        <a:p>
          <a:pPr marL="0" lvl="0" indent="0" algn="l" defTabSz="755650">
            <a:lnSpc>
              <a:spcPct val="90000"/>
            </a:lnSpc>
            <a:spcBef>
              <a:spcPct val="0"/>
            </a:spcBef>
            <a:spcAft>
              <a:spcPct val="35000"/>
            </a:spcAft>
            <a:buNone/>
          </a:pPr>
          <a:r>
            <a:rPr lang="en-US" sz="1700" kern="1200"/>
            <a:t>What is Shinobi?</a:t>
          </a:r>
        </a:p>
      </dsp:txBody>
      <dsp:txXfrm>
        <a:off x="315248" y="150422"/>
        <a:ext cx="4021513" cy="452844"/>
      </dsp:txXfrm>
    </dsp:sp>
    <dsp:sp modelId="{413DFF4C-F888-4E53-B8AB-0FF4A13F2388}">
      <dsp:nvSpPr>
        <dsp:cNvPr id="0" name=""/>
        <dsp:cNvSpPr/>
      </dsp:nvSpPr>
      <dsp:spPr>
        <a:xfrm>
          <a:off x="0" y="2245740"/>
          <a:ext cx="5815013" cy="1874250"/>
        </a:xfrm>
        <a:prstGeom prst="rect">
          <a:avLst/>
        </a:prstGeom>
        <a:solidFill>
          <a:schemeClr val="lt1">
            <a:alpha val="90000"/>
            <a:hueOff val="0"/>
            <a:satOff val="0"/>
            <a:lumOff val="0"/>
            <a:alphaOff val="0"/>
          </a:schemeClr>
        </a:solidFill>
        <a:ln w="12700" cap="flat" cmpd="sng" algn="ctr">
          <a:solidFill>
            <a:schemeClr val="accent5">
              <a:hueOff val="9114327"/>
              <a:satOff val="-4104"/>
              <a:lumOff val="-509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310" tIns="354076" rIns="45131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Complex setup</a:t>
          </a:r>
        </a:p>
        <a:p>
          <a:pPr marL="171450" lvl="1" indent="-171450" algn="l" defTabSz="755650">
            <a:lnSpc>
              <a:spcPct val="90000"/>
            </a:lnSpc>
            <a:spcBef>
              <a:spcPct val="0"/>
            </a:spcBef>
            <a:spcAft>
              <a:spcPct val="15000"/>
            </a:spcAft>
            <a:buChar char="•"/>
          </a:pPr>
          <a:r>
            <a:rPr lang="en-US" sz="1700" kern="1200"/>
            <a:t>Lack of a true “set it and forget it” workflow</a:t>
          </a:r>
        </a:p>
        <a:p>
          <a:pPr marL="171450" lvl="1" indent="-171450" algn="l" defTabSz="755650">
            <a:lnSpc>
              <a:spcPct val="90000"/>
            </a:lnSpc>
            <a:spcBef>
              <a:spcPct val="0"/>
            </a:spcBef>
            <a:spcAft>
              <a:spcPct val="15000"/>
            </a:spcAft>
            <a:buChar char="•"/>
          </a:pPr>
          <a:r>
            <a:rPr lang="en-US" sz="1700" kern="1200"/>
            <a:t>Clunky UI and issues connecting the camera</a:t>
          </a:r>
        </a:p>
        <a:p>
          <a:pPr marL="171450" lvl="1" indent="-171450" algn="l" defTabSz="755650">
            <a:lnSpc>
              <a:spcPct val="90000"/>
            </a:lnSpc>
            <a:spcBef>
              <a:spcPct val="0"/>
            </a:spcBef>
            <a:spcAft>
              <a:spcPct val="15000"/>
            </a:spcAft>
            <a:buChar char="•"/>
          </a:pPr>
          <a:r>
            <a:rPr lang="en-US" sz="1700" kern="1200"/>
            <a:t>Required other software to run</a:t>
          </a:r>
        </a:p>
        <a:p>
          <a:pPr marL="171450" lvl="1" indent="-171450" algn="l" defTabSz="755650">
            <a:lnSpc>
              <a:spcPct val="90000"/>
            </a:lnSpc>
            <a:spcBef>
              <a:spcPct val="0"/>
            </a:spcBef>
            <a:spcAft>
              <a:spcPct val="15000"/>
            </a:spcAft>
            <a:buChar char="•"/>
          </a:pPr>
          <a:r>
            <a:rPr lang="en-US" sz="1700" kern="1200"/>
            <a:t>Lack of secure streaming option for phone</a:t>
          </a:r>
        </a:p>
      </dsp:txBody>
      <dsp:txXfrm>
        <a:off x="0" y="2245740"/>
        <a:ext cx="5815013" cy="1874250"/>
      </dsp:txXfrm>
    </dsp:sp>
    <dsp:sp modelId="{6F027565-353F-4B3A-A1DE-554DB361129A}">
      <dsp:nvSpPr>
        <dsp:cNvPr id="0" name=""/>
        <dsp:cNvSpPr/>
      </dsp:nvSpPr>
      <dsp:spPr>
        <a:xfrm>
          <a:off x="290750" y="1994820"/>
          <a:ext cx="4070509" cy="501840"/>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856" tIns="0" rIns="153856" bIns="0" numCol="1" spcCol="1270" anchor="ctr" anchorCtr="0">
          <a:noAutofit/>
        </a:bodyPr>
        <a:lstStyle/>
        <a:p>
          <a:pPr marL="0" lvl="0" indent="0" algn="l" defTabSz="755650">
            <a:lnSpc>
              <a:spcPct val="90000"/>
            </a:lnSpc>
            <a:spcBef>
              <a:spcPct val="0"/>
            </a:spcBef>
            <a:spcAft>
              <a:spcPct val="35000"/>
            </a:spcAft>
            <a:buNone/>
          </a:pPr>
          <a:r>
            <a:rPr lang="en-US" sz="1700" kern="1200"/>
            <a:t>Why I Rejected it?</a:t>
          </a:r>
        </a:p>
      </dsp:txBody>
      <dsp:txXfrm>
        <a:off x="315248" y="2019318"/>
        <a:ext cx="4021513" cy="452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3FB92-A8EF-4A36-A60D-72A8E46903FD}">
      <dsp:nvSpPr>
        <dsp:cNvPr id="0" name=""/>
        <dsp:cNvSpPr/>
      </dsp:nvSpPr>
      <dsp:spPr>
        <a:xfrm>
          <a:off x="1400657" y="1988"/>
          <a:ext cx="1575740" cy="8692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Free ISP-Provided Router</a:t>
          </a:r>
        </a:p>
      </dsp:txBody>
      <dsp:txXfrm>
        <a:off x="1443092" y="44423"/>
        <a:ext cx="1490870" cy="784420"/>
      </dsp:txXfrm>
    </dsp:sp>
    <dsp:sp modelId="{82A5D94A-27E2-4EC2-8F86-7D8ADCB85A9E}">
      <dsp:nvSpPr>
        <dsp:cNvPr id="0" name=""/>
        <dsp:cNvSpPr/>
      </dsp:nvSpPr>
      <dsp:spPr>
        <a:xfrm>
          <a:off x="1400657" y="914743"/>
          <a:ext cx="1575740" cy="869290"/>
        </a:xfrm>
        <a:prstGeom prst="roundRect">
          <a:avLst/>
        </a:prstGeom>
        <a:solidFill>
          <a:schemeClr val="accent5">
            <a:hueOff val="2278582"/>
            <a:satOff val="-1026"/>
            <a:lumOff val="-1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customization options</a:t>
          </a:r>
        </a:p>
      </dsp:txBody>
      <dsp:txXfrm>
        <a:off x="1443092" y="957178"/>
        <a:ext cx="1490870" cy="784420"/>
      </dsp:txXfrm>
    </dsp:sp>
    <dsp:sp modelId="{4B092632-6F0C-4DB7-9DE4-41D5C100AA31}">
      <dsp:nvSpPr>
        <dsp:cNvPr id="0" name=""/>
        <dsp:cNvSpPr/>
      </dsp:nvSpPr>
      <dsp:spPr>
        <a:xfrm>
          <a:off x="1400657" y="1827498"/>
          <a:ext cx="1575740" cy="869290"/>
        </a:xfrm>
        <a:prstGeom prst="roundRect">
          <a:avLst/>
        </a:prstGeom>
        <a:solidFill>
          <a:schemeClr val="accent5">
            <a:hueOff val="4557164"/>
            <a:satOff val="-2052"/>
            <a:lumOff val="-25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Locked to single VLAN</a:t>
          </a:r>
        </a:p>
      </dsp:txBody>
      <dsp:txXfrm>
        <a:off x="1443092" y="1869933"/>
        <a:ext cx="1490870" cy="784420"/>
      </dsp:txXfrm>
    </dsp:sp>
    <dsp:sp modelId="{BAE1A05E-72CA-4D03-B945-5890737E1F7C}">
      <dsp:nvSpPr>
        <dsp:cNvPr id="0" name=""/>
        <dsp:cNvSpPr/>
      </dsp:nvSpPr>
      <dsp:spPr>
        <a:xfrm>
          <a:off x="1400657" y="2740253"/>
          <a:ext cx="1575740" cy="869290"/>
        </a:xfrm>
        <a:prstGeom prst="roundRect">
          <a:avLst/>
        </a:prstGeom>
        <a:solidFill>
          <a:schemeClr val="accent5">
            <a:hueOff val="6835746"/>
            <a:satOff val="-3078"/>
            <a:lumOff val="-3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Wifi 5 Only</a:t>
          </a:r>
        </a:p>
      </dsp:txBody>
      <dsp:txXfrm>
        <a:off x="1443092" y="2782688"/>
        <a:ext cx="1490870" cy="784420"/>
      </dsp:txXfrm>
    </dsp:sp>
    <dsp:sp modelId="{63EF969A-DC74-429F-BEAB-40F718AC6F73}">
      <dsp:nvSpPr>
        <dsp:cNvPr id="0" name=""/>
        <dsp:cNvSpPr/>
      </dsp:nvSpPr>
      <dsp:spPr>
        <a:xfrm>
          <a:off x="1400657" y="3653009"/>
          <a:ext cx="1575740" cy="869290"/>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Could not choose between 2.4GHz and 5GHz networks</a:t>
          </a:r>
        </a:p>
      </dsp:txBody>
      <dsp:txXfrm>
        <a:off x="1443092" y="3695444"/>
        <a:ext cx="1490870" cy="78442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35171C-8158-4507-A1C9-E0734A3B6974}" type="datetimeFigureOut">
              <a:rPr lang="en-US" smtClean="0"/>
              <a:t>1/17/2026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BFA2F-4405-46F1-B99B-AFF02A5A87EF}" type="slidenum">
              <a:rPr lang="en-US" smtClean="0"/>
              <a:t>‹#›</a:t>
            </a:fld>
            <a:endParaRPr lang="en-US"/>
          </a:p>
        </p:txBody>
      </p:sp>
    </p:spTree>
    <p:extLst>
      <p:ext uri="{BB962C8B-B14F-4D97-AF65-F5344CB8AC3E}">
        <p14:creationId xmlns:p14="http://schemas.microsoft.com/office/powerpoint/2010/main" val="225708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BFA2F-4405-46F1-B99B-AFF02A5A87EF}" type="slidenum">
              <a:rPr lang="en-US" smtClean="0"/>
              <a:t>11</a:t>
            </a:fld>
            <a:endParaRPr lang="en-US"/>
          </a:p>
        </p:txBody>
      </p:sp>
    </p:spTree>
    <p:extLst>
      <p:ext uri="{BB962C8B-B14F-4D97-AF65-F5344CB8AC3E}">
        <p14:creationId xmlns:p14="http://schemas.microsoft.com/office/powerpoint/2010/main" val="1148519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BFA2F-4405-46F1-B99B-AFF02A5A87EF}" type="slidenum">
              <a:rPr lang="en-US" smtClean="0"/>
              <a:t>16</a:t>
            </a:fld>
            <a:endParaRPr lang="en-US"/>
          </a:p>
        </p:txBody>
      </p:sp>
    </p:spTree>
    <p:extLst>
      <p:ext uri="{BB962C8B-B14F-4D97-AF65-F5344CB8AC3E}">
        <p14:creationId xmlns:p14="http://schemas.microsoft.com/office/powerpoint/2010/main" val="2299386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BFA2F-4405-46F1-B99B-AFF02A5A87EF}" type="slidenum">
              <a:rPr lang="en-US" smtClean="0"/>
              <a:t>26</a:t>
            </a:fld>
            <a:endParaRPr lang="en-US"/>
          </a:p>
        </p:txBody>
      </p:sp>
    </p:spTree>
    <p:extLst>
      <p:ext uri="{BB962C8B-B14F-4D97-AF65-F5344CB8AC3E}">
        <p14:creationId xmlns:p14="http://schemas.microsoft.com/office/powerpoint/2010/main" val="4070944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BFA2F-4405-46F1-B99B-AFF02A5A87EF}" type="slidenum">
              <a:rPr lang="en-US" smtClean="0"/>
              <a:t>27</a:t>
            </a:fld>
            <a:endParaRPr lang="en-US"/>
          </a:p>
        </p:txBody>
      </p:sp>
    </p:spTree>
    <p:extLst>
      <p:ext uri="{BB962C8B-B14F-4D97-AF65-F5344CB8AC3E}">
        <p14:creationId xmlns:p14="http://schemas.microsoft.com/office/powerpoint/2010/main" val="291300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BFA2F-4405-46F1-B99B-AFF02A5A87EF}" type="slidenum">
              <a:rPr lang="en-US" smtClean="0"/>
              <a:t>28</a:t>
            </a:fld>
            <a:endParaRPr lang="en-US"/>
          </a:p>
        </p:txBody>
      </p:sp>
    </p:spTree>
    <p:extLst>
      <p:ext uri="{BB962C8B-B14F-4D97-AF65-F5344CB8AC3E}">
        <p14:creationId xmlns:p14="http://schemas.microsoft.com/office/powerpoint/2010/main" val="132281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BFA2F-4405-46F1-B99B-AFF02A5A87EF}" type="slidenum">
              <a:rPr lang="en-US" smtClean="0"/>
              <a:t>31</a:t>
            </a:fld>
            <a:endParaRPr lang="en-US"/>
          </a:p>
        </p:txBody>
      </p:sp>
    </p:spTree>
    <p:extLst>
      <p:ext uri="{BB962C8B-B14F-4D97-AF65-F5344CB8AC3E}">
        <p14:creationId xmlns:p14="http://schemas.microsoft.com/office/powerpoint/2010/main" val="1566123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1/17/2026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863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1/17/2026</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6555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1/17/2026</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83880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1/17/2026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3861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1/17/2026</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6958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1/17/2026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8968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1/17/2026</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25123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1/17/2026</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47534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1/17/2026</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19629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1/17/2026</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3210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1/17/2026</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67681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1/17/2026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96333724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Layout" Target="../diagrams/layout11.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diagramData" Target="../diagrams/data11.xml"/><Relationship Id="rId2" Type="http://schemas.openxmlformats.org/officeDocument/2006/relationships/diagramData" Target="../diagrams/data9.xml"/><Relationship Id="rId16" Type="http://schemas.microsoft.com/office/2007/relationships/diagramDrawing" Target="../diagrams/drawing11.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diagramColors" Target="../diagrams/colors11.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447467-474F-7A46-9B55-A89C6B0DA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Green Lock In A 3D Electronic System">
            <a:extLst>
              <a:ext uri="{FF2B5EF4-FFF2-40B4-BE49-F238E27FC236}">
                <a16:creationId xmlns:a16="http://schemas.microsoft.com/office/drawing/2014/main" id="{1D299683-32BA-5A13-E4C1-20C6668C67E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222B7-7A1F-55C7-0312-31D2D782A946}"/>
              </a:ext>
            </a:extLst>
          </p:cNvPr>
          <p:cNvSpPr>
            <a:spLocks noGrp="1"/>
          </p:cNvSpPr>
          <p:nvPr>
            <p:ph type="ctrTitle"/>
          </p:nvPr>
        </p:nvSpPr>
        <p:spPr>
          <a:xfrm>
            <a:off x="6920980" y="1893965"/>
            <a:ext cx="4738347" cy="1986802"/>
          </a:xfrm>
        </p:spPr>
        <p:txBody>
          <a:bodyPr>
            <a:normAutofit/>
          </a:bodyPr>
          <a:lstStyle/>
          <a:p>
            <a:pPr algn="r"/>
            <a:r>
              <a:rPr lang="en-US">
                <a:solidFill>
                  <a:srgbClr val="FFFFFF"/>
                </a:solidFill>
              </a:rPr>
              <a:t>Secure Home Surveillance System Project</a:t>
            </a:r>
          </a:p>
        </p:txBody>
      </p:sp>
      <p:sp>
        <p:nvSpPr>
          <p:cNvPr id="3" name="Subtitle 2">
            <a:extLst>
              <a:ext uri="{FF2B5EF4-FFF2-40B4-BE49-F238E27FC236}">
                <a16:creationId xmlns:a16="http://schemas.microsoft.com/office/drawing/2014/main" id="{F583BE23-6999-42ED-97AC-1CC03BD3372A}"/>
              </a:ext>
            </a:extLst>
          </p:cNvPr>
          <p:cNvSpPr>
            <a:spLocks noGrp="1"/>
          </p:cNvSpPr>
          <p:nvPr>
            <p:ph type="subTitle" idx="1"/>
          </p:nvPr>
        </p:nvSpPr>
        <p:spPr>
          <a:xfrm>
            <a:off x="6901102" y="3973128"/>
            <a:ext cx="4738347" cy="1189425"/>
          </a:xfrm>
        </p:spPr>
        <p:txBody>
          <a:bodyPr>
            <a:normAutofit/>
          </a:bodyPr>
          <a:lstStyle/>
          <a:p>
            <a:pPr algn="r"/>
            <a:r>
              <a:rPr lang="en-US">
                <a:solidFill>
                  <a:srgbClr val="FFFFFF"/>
                </a:solidFill>
              </a:rPr>
              <a:t>Hayden Phifer</a:t>
            </a:r>
          </a:p>
        </p:txBody>
      </p:sp>
    </p:spTree>
    <p:extLst>
      <p:ext uri="{BB962C8B-B14F-4D97-AF65-F5344CB8AC3E}">
        <p14:creationId xmlns:p14="http://schemas.microsoft.com/office/powerpoint/2010/main" val="2519556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descr="101010 data lines to infinity">
            <a:extLst>
              <a:ext uri="{FF2B5EF4-FFF2-40B4-BE49-F238E27FC236}">
                <a16:creationId xmlns:a16="http://schemas.microsoft.com/office/drawing/2014/main" id="{8F2C4425-806F-9094-C4AB-A96EC64837A6}"/>
              </a:ext>
            </a:extLst>
          </p:cNvPr>
          <p:cNvPicPr>
            <a:picLocks noChangeAspect="1"/>
          </p:cNvPicPr>
          <p:nvPr/>
        </p:nvPicPr>
        <p:blipFill>
          <a:blip r:embed="rId2"/>
          <a:srcRect t="13127"/>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76A10D8F-D463-70E5-239B-17AD65E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DE96FD2-3093-AF5F-87EE-8665DAF66370}"/>
              </a:ext>
            </a:extLst>
          </p:cNvPr>
          <p:cNvSpPr>
            <a:spLocks noGrp="1"/>
          </p:cNvSpPr>
          <p:nvPr>
            <p:ph type="title"/>
          </p:nvPr>
        </p:nvSpPr>
        <p:spPr>
          <a:xfrm>
            <a:off x="286506" y="603315"/>
            <a:ext cx="5649211" cy="3685731"/>
          </a:xfrm>
        </p:spPr>
        <p:txBody>
          <a:bodyPr vert="horz" lIns="91440" tIns="45720" rIns="91440" bIns="45720" rtlCol="0" anchor="t">
            <a:normAutofit/>
          </a:bodyPr>
          <a:lstStyle/>
          <a:p>
            <a:r>
              <a:rPr lang="en-US" sz="6600"/>
              <a:t>Software</a:t>
            </a:r>
          </a:p>
        </p:txBody>
      </p:sp>
      <p:sp>
        <p:nvSpPr>
          <p:cNvPr id="3" name="Text Placeholder 2">
            <a:extLst>
              <a:ext uri="{FF2B5EF4-FFF2-40B4-BE49-F238E27FC236}">
                <a16:creationId xmlns:a16="http://schemas.microsoft.com/office/drawing/2014/main" id="{80E791D3-0798-950E-C6A8-9855E46FE264}"/>
              </a:ext>
            </a:extLst>
          </p:cNvPr>
          <p:cNvSpPr>
            <a:spLocks noGrp="1"/>
          </p:cNvSpPr>
          <p:nvPr>
            <p:ph type="body" idx="1"/>
          </p:nvPr>
        </p:nvSpPr>
        <p:spPr>
          <a:xfrm>
            <a:off x="286507" y="4437176"/>
            <a:ext cx="4007587" cy="1290807"/>
          </a:xfrm>
        </p:spPr>
        <p:txBody>
          <a:bodyPr vert="horz" lIns="91440" tIns="45720" rIns="91440" bIns="45720" rtlCol="0" anchor="ctr">
            <a:normAutofit/>
          </a:bodyPr>
          <a:lstStyle/>
          <a:p>
            <a:endParaRPr lang="en-US" sz="2200"/>
          </a:p>
        </p:txBody>
      </p:sp>
    </p:spTree>
    <p:extLst>
      <p:ext uri="{BB962C8B-B14F-4D97-AF65-F5344CB8AC3E}">
        <p14:creationId xmlns:p14="http://schemas.microsoft.com/office/powerpoint/2010/main" val="93074898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F2A2-A563-49C4-B378-223ECCF2FCFB}"/>
              </a:ext>
            </a:extLst>
          </p:cNvPr>
          <p:cNvSpPr>
            <a:spLocks noGrp="1"/>
          </p:cNvSpPr>
          <p:nvPr>
            <p:ph type="title"/>
          </p:nvPr>
        </p:nvSpPr>
        <p:spPr/>
        <p:txBody>
          <a:bodyPr/>
          <a:lstStyle/>
          <a:p>
            <a:r>
              <a:rPr lang="en-US" dirty="0"/>
              <a:t>Router</a:t>
            </a:r>
          </a:p>
        </p:txBody>
      </p:sp>
      <p:graphicFrame>
        <p:nvGraphicFramePr>
          <p:cNvPr id="7" name="Content Placeholder 2">
            <a:extLst>
              <a:ext uri="{FF2B5EF4-FFF2-40B4-BE49-F238E27FC236}">
                <a16:creationId xmlns:a16="http://schemas.microsoft.com/office/drawing/2014/main" id="{29DFE0AE-AB2B-D69C-C359-243ED2FEE19A}"/>
              </a:ext>
            </a:extLst>
          </p:cNvPr>
          <p:cNvGraphicFramePr>
            <a:graphicFrameLocks noGrp="1"/>
          </p:cNvGraphicFramePr>
          <p:nvPr>
            <p:ph idx="1"/>
            <p:extLst>
              <p:ext uri="{D42A27DB-BD31-4B8C-83A1-F6EECF244321}">
                <p14:modId xmlns:p14="http://schemas.microsoft.com/office/powerpoint/2010/main" val="2549074608"/>
              </p:ext>
            </p:extLst>
          </p:nvPr>
        </p:nvGraphicFramePr>
        <p:xfrm>
          <a:off x="612648" y="1155032"/>
          <a:ext cx="9190194" cy="5154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96638AAD-09F0-9237-58D8-FB19C1C67004}"/>
              </a:ext>
            </a:extLst>
          </p:cNvPr>
          <p:cNvPicPr>
            <a:picLocks noChangeAspect="1"/>
          </p:cNvPicPr>
          <p:nvPr/>
        </p:nvPicPr>
        <p:blipFill>
          <a:blip r:embed="rId8"/>
          <a:stretch>
            <a:fillRect/>
          </a:stretch>
        </p:blipFill>
        <p:spPr>
          <a:xfrm>
            <a:off x="9802841" y="0"/>
            <a:ext cx="2389159" cy="6858000"/>
          </a:xfrm>
          <a:prstGeom prst="rect">
            <a:avLst/>
          </a:prstGeom>
        </p:spPr>
      </p:pic>
    </p:spTree>
    <p:extLst>
      <p:ext uri="{BB962C8B-B14F-4D97-AF65-F5344CB8AC3E}">
        <p14:creationId xmlns:p14="http://schemas.microsoft.com/office/powerpoint/2010/main" val="3212758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EFAA-3F55-9489-7DE3-260C1DDEBD3A}"/>
              </a:ext>
            </a:extLst>
          </p:cNvPr>
          <p:cNvSpPr>
            <a:spLocks noGrp="1"/>
          </p:cNvSpPr>
          <p:nvPr>
            <p:ph type="title"/>
          </p:nvPr>
        </p:nvSpPr>
        <p:spPr/>
        <p:txBody>
          <a:bodyPr/>
          <a:lstStyle/>
          <a:p>
            <a:r>
              <a:rPr lang="en-US" dirty="0"/>
              <a:t>Open Broadcaster Software (OBS) Studio</a:t>
            </a:r>
          </a:p>
        </p:txBody>
      </p:sp>
      <p:graphicFrame>
        <p:nvGraphicFramePr>
          <p:cNvPr id="5" name="Content Placeholder 2">
            <a:extLst>
              <a:ext uri="{FF2B5EF4-FFF2-40B4-BE49-F238E27FC236}">
                <a16:creationId xmlns:a16="http://schemas.microsoft.com/office/drawing/2014/main" id="{726A4F55-B0AE-B60E-F1C2-4F265C211EB0}"/>
              </a:ext>
            </a:extLst>
          </p:cNvPr>
          <p:cNvGraphicFramePr>
            <a:graphicFrameLocks noGrp="1"/>
          </p:cNvGraphicFramePr>
          <p:nvPr>
            <p:ph idx="1"/>
          </p:nvPr>
        </p:nvGraphicFramePr>
        <p:xfrm>
          <a:off x="612647" y="1715532"/>
          <a:ext cx="10653579" cy="4593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a:extLst>
              <a:ext uri="{FF2B5EF4-FFF2-40B4-BE49-F238E27FC236}">
                <a16:creationId xmlns:a16="http://schemas.microsoft.com/office/drawing/2014/main" id="{27F4AD66-A846-B793-A6D2-E0E4C5C23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496" y="299888"/>
            <a:ext cx="831273" cy="83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49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F61CC9-80F1-3CD4-6CD0-ED98D2ED9090}"/>
              </a:ext>
            </a:extLst>
          </p:cNvPr>
          <p:cNvSpPr>
            <a:spLocks noGrp="1"/>
          </p:cNvSpPr>
          <p:nvPr>
            <p:ph type="title"/>
          </p:nvPr>
        </p:nvSpPr>
        <p:spPr>
          <a:xfrm>
            <a:off x="612649" y="548638"/>
            <a:ext cx="3493008" cy="3872222"/>
          </a:xfrm>
        </p:spPr>
        <p:txBody>
          <a:bodyPr anchor="ctr">
            <a:normAutofit/>
          </a:bodyPr>
          <a:lstStyle/>
          <a:p>
            <a:r>
              <a:rPr lang="en-US" sz="4000" dirty="0"/>
              <a:t>Cobian Reflector</a:t>
            </a:r>
          </a:p>
        </p:txBody>
      </p:sp>
      <p:graphicFrame>
        <p:nvGraphicFramePr>
          <p:cNvPr id="6" name="Content Placeholder 2">
            <a:extLst>
              <a:ext uri="{FF2B5EF4-FFF2-40B4-BE49-F238E27FC236}">
                <a16:creationId xmlns:a16="http://schemas.microsoft.com/office/drawing/2014/main" id="{D732DA09-63FB-D894-4880-25BBEC1F9D6E}"/>
              </a:ext>
            </a:extLst>
          </p:cNvPr>
          <p:cNvGraphicFramePr>
            <a:graphicFrameLocks noGrp="1"/>
          </p:cNvGraphicFramePr>
          <p:nvPr>
            <p:ph idx="1"/>
            <p:extLst>
              <p:ext uri="{D42A27DB-BD31-4B8C-83A1-F6EECF244321}">
                <p14:modId xmlns:p14="http://schemas.microsoft.com/office/powerpoint/2010/main" val="1630877402"/>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D3F5C58F-973E-45FD-5448-DCB41BA050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455" y="3205454"/>
            <a:ext cx="2311798" cy="2311798"/>
          </a:xfrm>
          <a:prstGeom prst="rect">
            <a:avLst/>
          </a:prstGeom>
        </p:spPr>
      </p:pic>
    </p:spTree>
    <p:extLst>
      <p:ext uri="{BB962C8B-B14F-4D97-AF65-F5344CB8AC3E}">
        <p14:creationId xmlns:p14="http://schemas.microsoft.com/office/powerpoint/2010/main" val="2606894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A7163-D02E-7005-2253-A7DD2626F8C5}"/>
              </a:ext>
            </a:extLst>
          </p:cNvPr>
          <p:cNvSpPr>
            <a:spLocks noGrp="1"/>
          </p:cNvSpPr>
          <p:nvPr>
            <p:ph type="title"/>
          </p:nvPr>
        </p:nvSpPr>
        <p:spPr/>
        <p:txBody>
          <a:bodyPr/>
          <a:lstStyle/>
          <a:p>
            <a:r>
              <a:rPr lang="en-US" dirty="0" err="1"/>
              <a:t>Wireguard</a:t>
            </a:r>
            <a:r>
              <a:rPr lang="en-US" dirty="0"/>
              <a:t> VPN</a:t>
            </a:r>
          </a:p>
        </p:txBody>
      </p:sp>
      <p:sp>
        <p:nvSpPr>
          <p:cNvPr id="3" name="Content Placeholder 2">
            <a:extLst>
              <a:ext uri="{FF2B5EF4-FFF2-40B4-BE49-F238E27FC236}">
                <a16:creationId xmlns:a16="http://schemas.microsoft.com/office/drawing/2014/main" id="{680E11E7-E933-B433-8427-792D21CA6ACC}"/>
              </a:ext>
            </a:extLst>
          </p:cNvPr>
          <p:cNvSpPr>
            <a:spLocks noGrp="1"/>
          </p:cNvSpPr>
          <p:nvPr>
            <p:ph idx="1"/>
          </p:nvPr>
        </p:nvSpPr>
        <p:spPr/>
        <p:txBody>
          <a:bodyPr/>
          <a:lstStyle/>
          <a:p>
            <a:r>
              <a:rPr lang="en-US" dirty="0"/>
              <a:t>Overview</a:t>
            </a:r>
          </a:p>
          <a:p>
            <a:pPr lvl="1"/>
            <a:r>
              <a:rPr lang="en-US" dirty="0"/>
              <a:t>Modern, fast, secure, low-overhead VPN with smaller attack surface and simple onboarding</a:t>
            </a:r>
          </a:p>
          <a:p>
            <a:r>
              <a:rPr lang="en-US" dirty="0"/>
              <a:t>Why It Was Selected</a:t>
            </a:r>
          </a:p>
          <a:p>
            <a:pPr lvl="1"/>
            <a:r>
              <a:rPr lang="en-US" dirty="0"/>
              <a:t>Runs natively on my Unifi router</a:t>
            </a:r>
          </a:p>
          <a:p>
            <a:pPr lvl="1"/>
            <a:r>
              <a:rPr lang="en-US" dirty="0"/>
              <a:t>Secure access to my network without exposing it to the public</a:t>
            </a:r>
          </a:p>
          <a:p>
            <a:pPr lvl="1"/>
            <a:r>
              <a:rPr lang="en-US" dirty="0"/>
              <a:t>Performs better and is easier to setup on mobile than OpenVPN or IPSec</a:t>
            </a:r>
          </a:p>
          <a:p>
            <a:r>
              <a:rPr lang="en-US" dirty="0"/>
              <a:t>Use and Configuration</a:t>
            </a:r>
          </a:p>
        </p:txBody>
      </p:sp>
      <p:pic>
        <p:nvPicPr>
          <p:cNvPr id="5" name="Picture 4">
            <a:extLst>
              <a:ext uri="{FF2B5EF4-FFF2-40B4-BE49-F238E27FC236}">
                <a16:creationId xmlns:a16="http://schemas.microsoft.com/office/drawing/2014/main" id="{65AF3FB7-ADBD-FABF-E176-19CB06DA424E}"/>
              </a:ext>
            </a:extLst>
          </p:cNvPr>
          <p:cNvPicPr>
            <a:picLocks noChangeAspect="1"/>
          </p:cNvPicPr>
          <p:nvPr/>
        </p:nvPicPr>
        <p:blipFill>
          <a:blip r:embed="rId2"/>
          <a:stretch>
            <a:fillRect/>
          </a:stretch>
        </p:blipFill>
        <p:spPr>
          <a:xfrm>
            <a:off x="5954549" y="4209262"/>
            <a:ext cx="4616525" cy="2588281"/>
          </a:xfrm>
          <a:prstGeom prst="rect">
            <a:avLst/>
          </a:prstGeom>
        </p:spPr>
      </p:pic>
      <p:pic>
        <p:nvPicPr>
          <p:cNvPr id="7" name="Picture 6">
            <a:extLst>
              <a:ext uri="{FF2B5EF4-FFF2-40B4-BE49-F238E27FC236}">
                <a16:creationId xmlns:a16="http://schemas.microsoft.com/office/drawing/2014/main" id="{1A5CE6AB-00CF-A32F-6196-B125286ECB89}"/>
              </a:ext>
            </a:extLst>
          </p:cNvPr>
          <p:cNvPicPr>
            <a:picLocks noChangeAspect="1"/>
          </p:cNvPicPr>
          <p:nvPr/>
        </p:nvPicPr>
        <p:blipFill>
          <a:blip r:embed="rId3"/>
          <a:srcRect r="19204" b="26376"/>
          <a:stretch>
            <a:fillRect/>
          </a:stretch>
        </p:blipFill>
        <p:spPr>
          <a:xfrm>
            <a:off x="1055857" y="4925170"/>
            <a:ext cx="4725266" cy="1872373"/>
          </a:xfrm>
          <a:prstGeom prst="rect">
            <a:avLst/>
          </a:prstGeom>
        </p:spPr>
      </p:pic>
    </p:spTree>
    <p:extLst>
      <p:ext uri="{BB962C8B-B14F-4D97-AF65-F5344CB8AC3E}">
        <p14:creationId xmlns:p14="http://schemas.microsoft.com/office/powerpoint/2010/main" val="147292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E0DC6F-DB0E-DBE1-8178-AE81BC6B9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ircuit board background">
            <a:extLst>
              <a:ext uri="{FF2B5EF4-FFF2-40B4-BE49-F238E27FC236}">
                <a16:creationId xmlns:a16="http://schemas.microsoft.com/office/drawing/2014/main" id="{61FFBE69-3BEB-8EFD-8B15-A33895EBB397}"/>
              </a:ext>
            </a:extLst>
          </p:cNvPr>
          <p:cNvPicPr>
            <a:picLocks noChangeAspect="1"/>
          </p:cNvPicPr>
          <p:nvPr/>
        </p:nvPicPr>
        <p:blipFill>
          <a:blip r:embed="rId2"/>
          <a:srcRect b="15414"/>
          <a:stretch>
            <a:fillRect/>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84D07BF5-D29E-918E-55FE-747AF2A0E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66726" cy="685800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6CCCE-4E2A-A650-CC5C-6ACD687FCCB3}"/>
              </a:ext>
            </a:extLst>
          </p:cNvPr>
          <p:cNvSpPr>
            <a:spLocks noGrp="1"/>
          </p:cNvSpPr>
          <p:nvPr>
            <p:ph type="title"/>
          </p:nvPr>
        </p:nvSpPr>
        <p:spPr>
          <a:xfrm>
            <a:off x="441035" y="1424475"/>
            <a:ext cx="3424383" cy="2543448"/>
          </a:xfrm>
        </p:spPr>
        <p:txBody>
          <a:bodyPr vert="horz" lIns="91440" tIns="45720" rIns="91440" bIns="45720" rtlCol="0" anchor="t">
            <a:normAutofit/>
          </a:bodyPr>
          <a:lstStyle/>
          <a:p>
            <a:r>
              <a:rPr lang="en-US" sz="3200" dirty="0"/>
              <a:t>The Rejects Pile</a:t>
            </a:r>
          </a:p>
        </p:txBody>
      </p:sp>
    </p:spTree>
    <p:extLst>
      <p:ext uri="{BB962C8B-B14F-4D97-AF65-F5344CB8AC3E}">
        <p14:creationId xmlns:p14="http://schemas.microsoft.com/office/powerpoint/2010/main" val="162352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B2516-2919-2D96-48CE-01A0719A0B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BC311-F3BD-4A46-B844-0473E0008EC4}"/>
              </a:ext>
            </a:extLst>
          </p:cNvPr>
          <p:cNvSpPr>
            <a:spLocks noGrp="1"/>
          </p:cNvSpPr>
          <p:nvPr>
            <p:ph type="title"/>
          </p:nvPr>
        </p:nvSpPr>
        <p:spPr/>
        <p:txBody>
          <a:bodyPr/>
          <a:lstStyle/>
          <a:p>
            <a:r>
              <a:rPr lang="en-US" dirty="0"/>
              <a:t>Software DVRs</a:t>
            </a:r>
          </a:p>
        </p:txBody>
      </p:sp>
      <p:sp>
        <p:nvSpPr>
          <p:cNvPr id="3" name="Text Placeholder 2">
            <a:extLst>
              <a:ext uri="{FF2B5EF4-FFF2-40B4-BE49-F238E27FC236}">
                <a16:creationId xmlns:a16="http://schemas.microsoft.com/office/drawing/2014/main" id="{5715F64F-83D9-3E70-4615-7E9BCFC40C99}"/>
              </a:ext>
            </a:extLst>
          </p:cNvPr>
          <p:cNvSpPr>
            <a:spLocks noGrp="1"/>
          </p:cNvSpPr>
          <p:nvPr>
            <p:ph type="body" idx="1"/>
          </p:nvPr>
        </p:nvSpPr>
        <p:spPr/>
        <p:txBody>
          <a:bodyPr>
            <a:normAutofit/>
          </a:bodyPr>
          <a:lstStyle/>
          <a:p>
            <a:r>
              <a:rPr lang="en-US" sz="2800" dirty="0"/>
              <a:t>Agent DVR</a:t>
            </a:r>
          </a:p>
        </p:txBody>
      </p:sp>
      <p:sp>
        <p:nvSpPr>
          <p:cNvPr id="5" name="Text Placeholder 4">
            <a:extLst>
              <a:ext uri="{FF2B5EF4-FFF2-40B4-BE49-F238E27FC236}">
                <a16:creationId xmlns:a16="http://schemas.microsoft.com/office/drawing/2014/main" id="{4ED097CE-554C-5ED1-B098-7626465E713E}"/>
              </a:ext>
            </a:extLst>
          </p:cNvPr>
          <p:cNvSpPr>
            <a:spLocks noGrp="1"/>
          </p:cNvSpPr>
          <p:nvPr>
            <p:ph type="body" sz="quarter" idx="3"/>
          </p:nvPr>
        </p:nvSpPr>
        <p:spPr/>
        <p:txBody>
          <a:bodyPr>
            <a:normAutofit/>
          </a:bodyPr>
          <a:lstStyle/>
          <a:p>
            <a:r>
              <a:rPr lang="en-US" sz="2800" dirty="0"/>
              <a:t>Shinobi</a:t>
            </a:r>
          </a:p>
        </p:txBody>
      </p:sp>
      <p:graphicFrame>
        <p:nvGraphicFramePr>
          <p:cNvPr id="10" name="Content Placeholder 3">
            <a:extLst>
              <a:ext uri="{FF2B5EF4-FFF2-40B4-BE49-F238E27FC236}">
                <a16:creationId xmlns:a16="http://schemas.microsoft.com/office/drawing/2014/main" id="{C4C9E32F-A8B6-3D94-E848-2124D64D38D6}"/>
              </a:ext>
            </a:extLst>
          </p:cNvPr>
          <p:cNvGraphicFramePr>
            <a:graphicFrameLocks/>
          </p:cNvGraphicFramePr>
          <p:nvPr>
            <p:extLst>
              <p:ext uri="{D42A27DB-BD31-4B8C-83A1-F6EECF244321}">
                <p14:modId xmlns:p14="http://schemas.microsoft.com/office/powerpoint/2010/main" val="2537826939"/>
              </p:ext>
            </p:extLst>
          </p:nvPr>
        </p:nvGraphicFramePr>
        <p:xfrm>
          <a:off x="609600" y="2245569"/>
          <a:ext cx="4975041" cy="4245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Content Placeholder 5">
            <a:extLst>
              <a:ext uri="{FF2B5EF4-FFF2-40B4-BE49-F238E27FC236}">
                <a16:creationId xmlns:a16="http://schemas.microsoft.com/office/drawing/2014/main" id="{01DBA01B-AFD1-BDC2-B5D5-7AB2B49DF2BE}"/>
              </a:ext>
            </a:extLst>
          </p:cNvPr>
          <p:cNvGraphicFramePr>
            <a:graphicFrameLocks/>
          </p:cNvGraphicFramePr>
          <p:nvPr>
            <p:extLst>
              <p:ext uri="{D42A27DB-BD31-4B8C-83A1-F6EECF244321}">
                <p14:modId xmlns:p14="http://schemas.microsoft.com/office/powerpoint/2010/main" val="3997505718"/>
              </p:ext>
            </p:extLst>
          </p:nvPr>
        </p:nvGraphicFramePr>
        <p:xfrm>
          <a:off x="5767387" y="2200227"/>
          <a:ext cx="5815013" cy="42459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2935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2BB6-D65C-4162-FB49-29CAA0FBC2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D7ADE-CB36-7C98-26DE-8386FDE8F7F3}"/>
              </a:ext>
            </a:extLst>
          </p:cNvPr>
          <p:cNvSpPr>
            <a:spLocks noGrp="1"/>
          </p:cNvSpPr>
          <p:nvPr>
            <p:ph type="title"/>
          </p:nvPr>
        </p:nvSpPr>
        <p:spPr/>
        <p:txBody>
          <a:bodyPr/>
          <a:lstStyle/>
          <a:p>
            <a:r>
              <a:rPr lang="en-US" dirty="0"/>
              <a:t>Routers</a:t>
            </a:r>
          </a:p>
        </p:txBody>
      </p:sp>
      <p:sp>
        <p:nvSpPr>
          <p:cNvPr id="4" name="TextBox 3">
            <a:extLst>
              <a:ext uri="{FF2B5EF4-FFF2-40B4-BE49-F238E27FC236}">
                <a16:creationId xmlns:a16="http://schemas.microsoft.com/office/drawing/2014/main" id="{DF0F7FC4-0E9E-8E0F-CEB8-0128C328CFDC}"/>
              </a:ext>
            </a:extLst>
          </p:cNvPr>
          <p:cNvSpPr txBox="1"/>
          <p:nvPr/>
        </p:nvSpPr>
        <p:spPr>
          <a:xfrm>
            <a:off x="612648" y="1219233"/>
            <a:ext cx="3404056" cy="646331"/>
          </a:xfrm>
          <a:prstGeom prst="rect">
            <a:avLst/>
          </a:prstGeom>
          <a:noFill/>
        </p:spPr>
        <p:txBody>
          <a:bodyPr wrap="square" rtlCol="0">
            <a:spAutoFit/>
          </a:bodyPr>
          <a:lstStyle/>
          <a:p>
            <a:r>
              <a:rPr lang="en-US" b="1" dirty="0"/>
              <a:t>Spectrum </a:t>
            </a:r>
          </a:p>
          <a:p>
            <a:r>
              <a:rPr lang="en-US" b="1" dirty="0"/>
              <a:t>Wave 2-SAC2V1A</a:t>
            </a:r>
          </a:p>
        </p:txBody>
      </p:sp>
      <p:sp>
        <p:nvSpPr>
          <p:cNvPr id="5" name="TextBox 4">
            <a:extLst>
              <a:ext uri="{FF2B5EF4-FFF2-40B4-BE49-F238E27FC236}">
                <a16:creationId xmlns:a16="http://schemas.microsoft.com/office/drawing/2014/main" id="{B82E0EAC-65B2-D566-4127-01AB8AE82A8A}"/>
              </a:ext>
            </a:extLst>
          </p:cNvPr>
          <p:cNvSpPr txBox="1"/>
          <p:nvPr/>
        </p:nvSpPr>
        <p:spPr>
          <a:xfrm>
            <a:off x="3405847" y="1496232"/>
            <a:ext cx="3304793" cy="369332"/>
          </a:xfrm>
          <a:prstGeom prst="rect">
            <a:avLst/>
          </a:prstGeom>
          <a:noFill/>
        </p:spPr>
        <p:txBody>
          <a:bodyPr wrap="square" rtlCol="0">
            <a:spAutoFit/>
          </a:bodyPr>
          <a:lstStyle/>
          <a:p>
            <a:r>
              <a:rPr lang="en-US" b="1" dirty="0"/>
              <a:t>ASUS RT-AX1800S</a:t>
            </a:r>
          </a:p>
        </p:txBody>
      </p:sp>
      <p:sp>
        <p:nvSpPr>
          <p:cNvPr id="6" name="TextBox 5">
            <a:extLst>
              <a:ext uri="{FF2B5EF4-FFF2-40B4-BE49-F238E27FC236}">
                <a16:creationId xmlns:a16="http://schemas.microsoft.com/office/drawing/2014/main" id="{D7E9B6A0-6503-9AB6-0BBB-2F53C77D8EDD}"/>
              </a:ext>
            </a:extLst>
          </p:cNvPr>
          <p:cNvSpPr txBox="1"/>
          <p:nvPr/>
        </p:nvSpPr>
        <p:spPr>
          <a:xfrm>
            <a:off x="6514158" y="1496232"/>
            <a:ext cx="4105455" cy="369332"/>
          </a:xfrm>
          <a:prstGeom prst="rect">
            <a:avLst/>
          </a:prstGeom>
          <a:noFill/>
        </p:spPr>
        <p:txBody>
          <a:bodyPr wrap="square" rtlCol="0">
            <a:spAutoFit/>
          </a:bodyPr>
          <a:lstStyle/>
          <a:p>
            <a:r>
              <a:rPr lang="en-US" b="1" dirty="0"/>
              <a:t>ASUS RT-BE58U</a:t>
            </a:r>
          </a:p>
        </p:txBody>
      </p:sp>
      <p:graphicFrame>
        <p:nvGraphicFramePr>
          <p:cNvPr id="3" name="TextBox 10">
            <a:extLst>
              <a:ext uri="{FF2B5EF4-FFF2-40B4-BE49-F238E27FC236}">
                <a16:creationId xmlns:a16="http://schemas.microsoft.com/office/drawing/2014/main" id="{48282C1A-76C2-D2C7-92F7-8B3ADF24792C}"/>
              </a:ext>
            </a:extLst>
          </p:cNvPr>
          <p:cNvGraphicFramePr/>
          <p:nvPr>
            <p:extLst>
              <p:ext uri="{D42A27DB-BD31-4B8C-83A1-F6EECF244321}">
                <p14:modId xmlns:p14="http://schemas.microsoft.com/office/powerpoint/2010/main" val="2452595874"/>
              </p:ext>
            </p:extLst>
          </p:nvPr>
        </p:nvGraphicFramePr>
        <p:xfrm>
          <a:off x="-667337" y="1929410"/>
          <a:ext cx="4377056" cy="4524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extBox 9">
            <a:extLst>
              <a:ext uri="{FF2B5EF4-FFF2-40B4-BE49-F238E27FC236}">
                <a16:creationId xmlns:a16="http://schemas.microsoft.com/office/drawing/2014/main" id="{EEA0D6C0-373B-A9AF-918E-170CF76CC568}"/>
              </a:ext>
            </a:extLst>
          </p:cNvPr>
          <p:cNvGraphicFramePr/>
          <p:nvPr>
            <p:extLst>
              <p:ext uri="{D42A27DB-BD31-4B8C-83A1-F6EECF244321}">
                <p14:modId xmlns:p14="http://schemas.microsoft.com/office/powerpoint/2010/main" val="2068658302"/>
              </p:ext>
            </p:extLst>
          </p:nvPr>
        </p:nvGraphicFramePr>
        <p:xfrm>
          <a:off x="1609649" y="1929411"/>
          <a:ext cx="5818909" cy="45242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TextBox 8">
            <a:extLst>
              <a:ext uri="{FF2B5EF4-FFF2-40B4-BE49-F238E27FC236}">
                <a16:creationId xmlns:a16="http://schemas.microsoft.com/office/drawing/2014/main" id="{92B27970-FDA2-2DB2-CB72-F3B25D28C517}"/>
              </a:ext>
            </a:extLst>
          </p:cNvPr>
          <p:cNvGraphicFramePr/>
          <p:nvPr>
            <p:extLst>
              <p:ext uri="{D42A27DB-BD31-4B8C-83A1-F6EECF244321}">
                <p14:modId xmlns:p14="http://schemas.microsoft.com/office/powerpoint/2010/main" val="1520249783"/>
              </p:ext>
            </p:extLst>
          </p:nvPr>
        </p:nvGraphicFramePr>
        <p:xfrm>
          <a:off x="6588919" y="1813687"/>
          <a:ext cx="4978172" cy="46609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542370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83CDE-E5C7-A5A1-15EE-0CDB54767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98A47-87D9-F3DD-735A-41BBB1F0C70F}"/>
              </a:ext>
            </a:extLst>
          </p:cNvPr>
          <p:cNvSpPr>
            <a:spLocks noGrp="1"/>
          </p:cNvSpPr>
          <p:nvPr>
            <p:ph type="title"/>
          </p:nvPr>
        </p:nvSpPr>
        <p:spPr>
          <a:xfrm>
            <a:off x="609600" y="545542"/>
            <a:ext cx="10745788" cy="1143292"/>
          </a:xfrm>
        </p:spPr>
        <p:txBody>
          <a:bodyPr/>
          <a:lstStyle/>
          <a:p>
            <a:r>
              <a:rPr lang="en-US" dirty="0"/>
              <a:t>Secure Streaming Software</a:t>
            </a:r>
          </a:p>
        </p:txBody>
      </p:sp>
      <p:sp>
        <p:nvSpPr>
          <p:cNvPr id="3" name="Text Placeholder 2">
            <a:extLst>
              <a:ext uri="{FF2B5EF4-FFF2-40B4-BE49-F238E27FC236}">
                <a16:creationId xmlns:a16="http://schemas.microsoft.com/office/drawing/2014/main" id="{748C2BA6-1842-91C4-4322-D237D11DF61F}"/>
              </a:ext>
            </a:extLst>
          </p:cNvPr>
          <p:cNvSpPr>
            <a:spLocks noGrp="1"/>
          </p:cNvSpPr>
          <p:nvPr>
            <p:ph type="body" idx="1"/>
          </p:nvPr>
        </p:nvSpPr>
        <p:spPr/>
        <p:txBody>
          <a:bodyPr/>
          <a:lstStyle/>
          <a:p>
            <a:r>
              <a:rPr lang="en-US" dirty="0"/>
              <a:t>Jami</a:t>
            </a:r>
          </a:p>
        </p:txBody>
      </p:sp>
      <p:sp>
        <p:nvSpPr>
          <p:cNvPr id="5" name="Text Placeholder 4">
            <a:extLst>
              <a:ext uri="{FF2B5EF4-FFF2-40B4-BE49-F238E27FC236}">
                <a16:creationId xmlns:a16="http://schemas.microsoft.com/office/drawing/2014/main" id="{D35E4947-E4C9-DE53-1831-86BC5602CEA2}"/>
              </a:ext>
            </a:extLst>
          </p:cNvPr>
          <p:cNvSpPr>
            <a:spLocks noGrp="1"/>
          </p:cNvSpPr>
          <p:nvPr>
            <p:ph type="body" sz="quarter" idx="3"/>
          </p:nvPr>
        </p:nvSpPr>
        <p:spPr/>
        <p:txBody>
          <a:bodyPr/>
          <a:lstStyle/>
          <a:p>
            <a:r>
              <a:rPr lang="en-US" dirty="0"/>
              <a:t>OBS Studio + External Site</a:t>
            </a:r>
          </a:p>
        </p:txBody>
      </p:sp>
      <p:graphicFrame>
        <p:nvGraphicFramePr>
          <p:cNvPr id="11" name="Content Placeholder 5">
            <a:extLst>
              <a:ext uri="{FF2B5EF4-FFF2-40B4-BE49-F238E27FC236}">
                <a16:creationId xmlns:a16="http://schemas.microsoft.com/office/drawing/2014/main" id="{0C2F686B-82FA-7BC4-2B59-F2FECD3CB598}"/>
              </a:ext>
            </a:extLst>
          </p:cNvPr>
          <p:cNvGraphicFramePr>
            <a:graphicFrameLocks/>
          </p:cNvGraphicFramePr>
          <p:nvPr>
            <p:extLst>
              <p:ext uri="{D42A27DB-BD31-4B8C-83A1-F6EECF244321}">
                <p14:modId xmlns:p14="http://schemas.microsoft.com/office/powerpoint/2010/main" val="54415840"/>
              </p:ext>
            </p:extLst>
          </p:nvPr>
        </p:nvGraphicFramePr>
        <p:xfrm>
          <a:off x="4927180" y="2289779"/>
          <a:ext cx="6861780" cy="4103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Content Placeholder 3">
            <a:extLst>
              <a:ext uri="{FF2B5EF4-FFF2-40B4-BE49-F238E27FC236}">
                <a16:creationId xmlns:a16="http://schemas.microsoft.com/office/drawing/2014/main" id="{088ADC23-5330-6AE2-2447-A9EA921AE326}"/>
              </a:ext>
            </a:extLst>
          </p:cNvPr>
          <p:cNvGraphicFramePr>
            <a:graphicFrameLocks noGrp="1"/>
          </p:cNvGraphicFramePr>
          <p:nvPr>
            <p:ph sz="half" idx="2"/>
            <p:extLst>
              <p:ext uri="{D42A27DB-BD31-4B8C-83A1-F6EECF244321}">
                <p14:modId xmlns:p14="http://schemas.microsoft.com/office/powerpoint/2010/main" val="3276042491"/>
              </p:ext>
            </p:extLst>
          </p:nvPr>
        </p:nvGraphicFramePr>
        <p:xfrm>
          <a:off x="261976" y="2289778"/>
          <a:ext cx="4733218" cy="39754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95174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descr="Electronics protoboard">
            <a:extLst>
              <a:ext uri="{FF2B5EF4-FFF2-40B4-BE49-F238E27FC236}">
                <a16:creationId xmlns:a16="http://schemas.microsoft.com/office/drawing/2014/main" id="{22370A09-F261-2BD6-9A32-2648DFB6F3E8}"/>
              </a:ext>
            </a:extLst>
          </p:cNvPr>
          <p:cNvPicPr>
            <a:picLocks noChangeAspect="1"/>
          </p:cNvPicPr>
          <p:nvPr/>
        </p:nvPicPr>
        <p:blipFill>
          <a:blip r:embed="rId2"/>
          <a:srcRect t="15730"/>
          <a:stretch>
            <a:fill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76A10D8F-D463-70E5-239B-17AD65E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052EAC9-AD73-533B-F8F5-9EAE15A8F13B}"/>
              </a:ext>
            </a:extLst>
          </p:cNvPr>
          <p:cNvSpPr>
            <a:spLocks noGrp="1"/>
          </p:cNvSpPr>
          <p:nvPr>
            <p:ph type="title"/>
          </p:nvPr>
        </p:nvSpPr>
        <p:spPr>
          <a:xfrm>
            <a:off x="286506" y="603315"/>
            <a:ext cx="5649211" cy="3685731"/>
          </a:xfrm>
        </p:spPr>
        <p:txBody>
          <a:bodyPr vert="horz" lIns="91440" tIns="45720" rIns="91440" bIns="45720" rtlCol="0" anchor="t">
            <a:normAutofit/>
          </a:bodyPr>
          <a:lstStyle/>
          <a:p>
            <a:r>
              <a:rPr lang="en-US" sz="5600" dirty="0"/>
              <a:t>Struggles</a:t>
            </a:r>
          </a:p>
        </p:txBody>
      </p:sp>
    </p:spTree>
    <p:extLst>
      <p:ext uri="{BB962C8B-B14F-4D97-AF65-F5344CB8AC3E}">
        <p14:creationId xmlns:p14="http://schemas.microsoft.com/office/powerpoint/2010/main" val="137650201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43269-72C7-E308-60FF-BBD00F2C4EE8}"/>
              </a:ext>
            </a:extLst>
          </p:cNvPr>
          <p:cNvSpPr>
            <a:spLocks noGrp="1"/>
          </p:cNvSpPr>
          <p:nvPr>
            <p:ph type="title"/>
          </p:nvPr>
        </p:nvSpPr>
        <p:spPr>
          <a:xfrm>
            <a:off x="612648" y="548640"/>
            <a:ext cx="10945037" cy="1133856"/>
          </a:xfrm>
        </p:spPr>
        <p:txBody>
          <a:bodyPr anchor="t">
            <a:normAutofit/>
          </a:bodyPr>
          <a:lstStyle/>
          <a:p>
            <a:r>
              <a:rPr lang="en-US"/>
              <a:t>About Me</a:t>
            </a:r>
            <a:endParaRPr lang="en-US" dirty="0"/>
          </a:p>
        </p:txBody>
      </p:sp>
      <p:graphicFrame>
        <p:nvGraphicFramePr>
          <p:cNvPr id="5" name="Content Placeholder 2">
            <a:extLst>
              <a:ext uri="{FF2B5EF4-FFF2-40B4-BE49-F238E27FC236}">
                <a16:creationId xmlns:a16="http://schemas.microsoft.com/office/drawing/2014/main" id="{34A0D8E1-9144-40C8-73B0-8A4E3927502D}"/>
              </a:ext>
            </a:extLst>
          </p:cNvPr>
          <p:cNvGraphicFramePr>
            <a:graphicFrameLocks noGrp="1"/>
          </p:cNvGraphicFramePr>
          <p:nvPr>
            <p:ph idx="1"/>
            <p:extLst>
              <p:ext uri="{D42A27DB-BD31-4B8C-83A1-F6EECF244321}">
                <p14:modId xmlns:p14="http://schemas.microsoft.com/office/powerpoint/2010/main" val="2166043936"/>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88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9A4C3-B84F-1F90-3C46-7E6478D67442}"/>
              </a:ext>
            </a:extLst>
          </p:cNvPr>
          <p:cNvSpPr>
            <a:spLocks noGrp="1"/>
          </p:cNvSpPr>
          <p:nvPr>
            <p:ph type="title"/>
          </p:nvPr>
        </p:nvSpPr>
        <p:spPr>
          <a:xfrm>
            <a:off x="612649" y="548638"/>
            <a:ext cx="3493008" cy="5788152"/>
          </a:xfrm>
        </p:spPr>
        <p:txBody>
          <a:bodyPr anchor="ctr">
            <a:normAutofit/>
          </a:bodyPr>
          <a:lstStyle/>
          <a:p>
            <a:r>
              <a:rPr lang="en-US" sz="4000"/>
              <a:t>OBS Issues</a:t>
            </a:r>
          </a:p>
        </p:txBody>
      </p:sp>
      <p:graphicFrame>
        <p:nvGraphicFramePr>
          <p:cNvPr id="5" name="Content Placeholder 2">
            <a:extLst>
              <a:ext uri="{FF2B5EF4-FFF2-40B4-BE49-F238E27FC236}">
                <a16:creationId xmlns:a16="http://schemas.microsoft.com/office/drawing/2014/main" id="{7B067983-647C-0211-E6EA-FB134E9F8867}"/>
              </a:ext>
            </a:extLst>
          </p:cNvPr>
          <p:cNvGraphicFramePr>
            <a:graphicFrameLocks noGrp="1"/>
          </p:cNvGraphicFramePr>
          <p:nvPr>
            <p:ph idx="1"/>
            <p:extLst>
              <p:ext uri="{D42A27DB-BD31-4B8C-83A1-F6EECF244321}">
                <p14:modId xmlns:p14="http://schemas.microsoft.com/office/powerpoint/2010/main" val="722592685"/>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6019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49728-4A3C-C147-2093-79F4E0028A40}"/>
              </a:ext>
            </a:extLst>
          </p:cNvPr>
          <p:cNvSpPr>
            <a:spLocks noGrp="1"/>
          </p:cNvSpPr>
          <p:nvPr>
            <p:ph type="title"/>
          </p:nvPr>
        </p:nvSpPr>
        <p:spPr>
          <a:xfrm>
            <a:off x="612648" y="548640"/>
            <a:ext cx="10945037" cy="1133856"/>
          </a:xfrm>
        </p:spPr>
        <p:txBody>
          <a:bodyPr anchor="t">
            <a:normAutofit/>
          </a:bodyPr>
          <a:lstStyle/>
          <a:p>
            <a:r>
              <a:rPr lang="en-US"/>
              <a:t>Selection Issues</a:t>
            </a:r>
            <a:endParaRPr lang="en-US" dirty="0"/>
          </a:p>
        </p:txBody>
      </p:sp>
      <p:graphicFrame>
        <p:nvGraphicFramePr>
          <p:cNvPr id="15" name="Content Placeholder 2">
            <a:extLst>
              <a:ext uri="{FF2B5EF4-FFF2-40B4-BE49-F238E27FC236}">
                <a16:creationId xmlns:a16="http://schemas.microsoft.com/office/drawing/2014/main" id="{70A74F3E-57A3-94A4-903F-A62C16108EA9}"/>
              </a:ext>
            </a:extLst>
          </p:cNvPr>
          <p:cNvGraphicFramePr>
            <a:graphicFrameLocks noGrp="1"/>
          </p:cNvGraphicFramePr>
          <p:nvPr>
            <p:ph idx="1"/>
            <p:extLst>
              <p:ext uri="{D42A27DB-BD31-4B8C-83A1-F6EECF244321}">
                <p14:modId xmlns:p14="http://schemas.microsoft.com/office/powerpoint/2010/main" val="3274192787"/>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3371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B68392-8F85-C718-668B-587AE7CCF2EB}"/>
              </a:ext>
            </a:extLst>
          </p:cNvPr>
          <p:cNvSpPr>
            <a:spLocks noGrp="1"/>
          </p:cNvSpPr>
          <p:nvPr>
            <p:ph type="title"/>
          </p:nvPr>
        </p:nvSpPr>
        <p:spPr>
          <a:xfrm>
            <a:off x="612648" y="548640"/>
            <a:ext cx="10945037" cy="1133856"/>
          </a:xfrm>
        </p:spPr>
        <p:txBody>
          <a:bodyPr anchor="t">
            <a:normAutofit/>
          </a:bodyPr>
          <a:lstStyle/>
          <a:p>
            <a:r>
              <a:rPr lang="en-US"/>
              <a:t>Secure Storage Issues</a:t>
            </a:r>
            <a:endParaRPr lang="en-US" dirty="0"/>
          </a:p>
        </p:txBody>
      </p:sp>
      <p:graphicFrame>
        <p:nvGraphicFramePr>
          <p:cNvPr id="11" name="Content Placeholder 2">
            <a:extLst>
              <a:ext uri="{FF2B5EF4-FFF2-40B4-BE49-F238E27FC236}">
                <a16:creationId xmlns:a16="http://schemas.microsoft.com/office/drawing/2014/main" id="{22959789-555C-7EA3-6A28-9D9739615764}"/>
              </a:ext>
            </a:extLst>
          </p:cNvPr>
          <p:cNvGraphicFramePr>
            <a:graphicFrameLocks noGrp="1"/>
          </p:cNvGraphicFramePr>
          <p:nvPr>
            <p:ph idx="1"/>
            <p:extLst>
              <p:ext uri="{D42A27DB-BD31-4B8C-83A1-F6EECF244321}">
                <p14:modId xmlns:p14="http://schemas.microsoft.com/office/powerpoint/2010/main" val="367228123"/>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5972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56C37-FA15-A60F-61BC-0FB0483DDDF5}"/>
              </a:ext>
            </a:extLst>
          </p:cNvPr>
          <p:cNvSpPr>
            <a:spLocks noGrp="1"/>
          </p:cNvSpPr>
          <p:nvPr>
            <p:ph type="title"/>
          </p:nvPr>
        </p:nvSpPr>
        <p:spPr>
          <a:xfrm>
            <a:off x="612648" y="548640"/>
            <a:ext cx="10945037" cy="1133856"/>
          </a:xfrm>
        </p:spPr>
        <p:txBody>
          <a:bodyPr anchor="t">
            <a:normAutofit/>
          </a:bodyPr>
          <a:lstStyle/>
          <a:p>
            <a:r>
              <a:rPr lang="en-US"/>
              <a:t>Cost Issues</a:t>
            </a:r>
          </a:p>
        </p:txBody>
      </p:sp>
      <p:graphicFrame>
        <p:nvGraphicFramePr>
          <p:cNvPr id="5" name="Content Placeholder 2">
            <a:extLst>
              <a:ext uri="{FF2B5EF4-FFF2-40B4-BE49-F238E27FC236}">
                <a16:creationId xmlns:a16="http://schemas.microsoft.com/office/drawing/2014/main" id="{0D8278DE-33F9-C6F3-EBF7-0A1087A3FBFF}"/>
              </a:ext>
            </a:extLst>
          </p:cNvPr>
          <p:cNvGraphicFramePr>
            <a:graphicFrameLocks noGrp="1"/>
          </p:cNvGraphicFramePr>
          <p:nvPr>
            <p:ph idx="1"/>
            <p:extLst>
              <p:ext uri="{D42A27DB-BD31-4B8C-83A1-F6EECF244321}">
                <p14:modId xmlns:p14="http://schemas.microsoft.com/office/powerpoint/2010/main" val="4271500994"/>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5248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Books on an armchair">
            <a:extLst>
              <a:ext uri="{FF2B5EF4-FFF2-40B4-BE49-F238E27FC236}">
                <a16:creationId xmlns:a16="http://schemas.microsoft.com/office/drawing/2014/main" id="{30D1EB79-519A-0B5C-426B-14477422A3E1}"/>
              </a:ext>
            </a:extLst>
          </p:cNvPr>
          <p:cNvPicPr>
            <a:picLocks noChangeAspect="1"/>
          </p:cNvPicPr>
          <p:nvPr/>
        </p:nvPicPr>
        <p:blipFill>
          <a:blip r:embed="rId2"/>
          <a:srcRect t="15413"/>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01B76A48-4816-CCAA-03F6-C10BEB5A9301}"/>
              </a:ext>
            </a:extLst>
          </p:cNvPr>
          <p:cNvSpPr>
            <a:spLocks noGrp="1"/>
          </p:cNvSpPr>
          <p:nvPr>
            <p:ph type="title"/>
          </p:nvPr>
        </p:nvSpPr>
        <p:spPr>
          <a:xfrm>
            <a:off x="612648" y="548640"/>
            <a:ext cx="10945037" cy="1133856"/>
          </a:xfrm>
        </p:spPr>
        <p:txBody>
          <a:bodyPr vert="horz" lIns="91440" tIns="45720" rIns="91440" bIns="45720" rtlCol="0" anchor="t">
            <a:normAutofit/>
          </a:bodyPr>
          <a:lstStyle/>
          <a:p>
            <a:r>
              <a:rPr lang="en-US"/>
              <a:t>Lessons Learned</a:t>
            </a:r>
          </a:p>
        </p:txBody>
      </p:sp>
      <p:graphicFrame>
        <p:nvGraphicFramePr>
          <p:cNvPr id="12" name="Content Placeholder 3">
            <a:extLst>
              <a:ext uri="{FF2B5EF4-FFF2-40B4-BE49-F238E27FC236}">
                <a16:creationId xmlns:a16="http://schemas.microsoft.com/office/drawing/2014/main" id="{AA1261C7-B412-56A2-C0E8-F9427F52CC96}"/>
              </a:ext>
            </a:extLst>
          </p:cNvPr>
          <p:cNvGraphicFramePr>
            <a:graphicFrameLocks noGrp="1"/>
          </p:cNvGraphicFramePr>
          <p:nvPr>
            <p:ph idx="1"/>
            <p:extLst>
              <p:ext uri="{D42A27DB-BD31-4B8C-83A1-F6EECF244321}">
                <p14:modId xmlns:p14="http://schemas.microsoft.com/office/powerpoint/2010/main" val="4046463346"/>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509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E0DC6F-DB0E-DBE1-8178-AE81BC6B9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watching empty phone">
            <a:extLst>
              <a:ext uri="{FF2B5EF4-FFF2-40B4-BE49-F238E27FC236}">
                <a16:creationId xmlns:a16="http://schemas.microsoft.com/office/drawing/2014/main" id="{C4721A46-7CC6-7980-4F98-D7833DE51222}"/>
              </a:ext>
            </a:extLst>
          </p:cNvPr>
          <p:cNvPicPr>
            <a:picLocks noChangeAspect="1"/>
          </p:cNvPicPr>
          <p:nvPr/>
        </p:nvPicPr>
        <p:blipFill>
          <a:blip r:embed="rId2"/>
          <a:srcRect t="15464" b="266"/>
          <a:stretch>
            <a:fillRect/>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84D07BF5-D29E-918E-55FE-747AF2A0E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66726" cy="685800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28060-FFF5-D892-3559-A7AA5D82693B}"/>
              </a:ext>
            </a:extLst>
          </p:cNvPr>
          <p:cNvSpPr>
            <a:spLocks noGrp="1"/>
          </p:cNvSpPr>
          <p:nvPr>
            <p:ph type="title"/>
          </p:nvPr>
        </p:nvSpPr>
        <p:spPr>
          <a:xfrm>
            <a:off x="441035" y="1424475"/>
            <a:ext cx="3925691" cy="2543448"/>
          </a:xfrm>
        </p:spPr>
        <p:txBody>
          <a:bodyPr vert="horz" lIns="91440" tIns="45720" rIns="91440" bIns="45720" rtlCol="0" anchor="t">
            <a:normAutofit/>
          </a:bodyPr>
          <a:lstStyle/>
          <a:p>
            <a:r>
              <a:rPr lang="en-US" sz="3200" dirty="0"/>
              <a:t>Product Demonstration</a:t>
            </a:r>
          </a:p>
        </p:txBody>
      </p:sp>
    </p:spTree>
    <p:extLst>
      <p:ext uri="{BB962C8B-B14F-4D97-AF65-F5344CB8AC3E}">
        <p14:creationId xmlns:p14="http://schemas.microsoft.com/office/powerpoint/2010/main" val="984519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7FE-699C-E5BD-8454-C4D981C79093}"/>
              </a:ext>
            </a:extLst>
          </p:cNvPr>
          <p:cNvSpPr>
            <a:spLocks noGrp="1"/>
          </p:cNvSpPr>
          <p:nvPr>
            <p:ph type="title"/>
          </p:nvPr>
        </p:nvSpPr>
        <p:spPr/>
        <p:txBody>
          <a:bodyPr/>
          <a:lstStyle/>
          <a:p>
            <a:r>
              <a:rPr lang="en-US" dirty="0"/>
              <a:t>OBS Software</a:t>
            </a:r>
          </a:p>
        </p:txBody>
      </p:sp>
      <p:pic>
        <p:nvPicPr>
          <p:cNvPr id="8" name="Content Placeholder 7">
            <a:extLst>
              <a:ext uri="{FF2B5EF4-FFF2-40B4-BE49-F238E27FC236}">
                <a16:creationId xmlns:a16="http://schemas.microsoft.com/office/drawing/2014/main" id="{2B66FA9F-AE27-F405-15B8-015770E59F15}"/>
              </a:ext>
            </a:extLst>
          </p:cNvPr>
          <p:cNvPicPr>
            <a:picLocks noGrp="1" noChangeAspect="1"/>
          </p:cNvPicPr>
          <p:nvPr>
            <p:ph sz="half" idx="1"/>
          </p:nvPr>
        </p:nvPicPr>
        <p:blipFill>
          <a:blip r:embed="rId3"/>
          <a:stretch>
            <a:fillRect/>
          </a:stretch>
        </p:blipFill>
        <p:spPr>
          <a:xfrm>
            <a:off x="0" y="1980637"/>
            <a:ext cx="8898342" cy="4877363"/>
          </a:xfrm>
          <a:prstGeom prst="rect">
            <a:avLst/>
          </a:prstGeom>
        </p:spPr>
      </p:pic>
      <p:pic>
        <p:nvPicPr>
          <p:cNvPr id="6" name="Content Placeholder 5">
            <a:extLst>
              <a:ext uri="{FF2B5EF4-FFF2-40B4-BE49-F238E27FC236}">
                <a16:creationId xmlns:a16="http://schemas.microsoft.com/office/drawing/2014/main" id="{24C4E8C0-091F-296E-F863-7ED5B4491579}"/>
              </a:ext>
            </a:extLst>
          </p:cNvPr>
          <p:cNvPicPr>
            <a:picLocks noGrp="1" noChangeAspect="1"/>
          </p:cNvPicPr>
          <p:nvPr>
            <p:ph sz="half" idx="2"/>
          </p:nvPr>
        </p:nvPicPr>
        <p:blipFill>
          <a:blip r:embed="rId4"/>
          <a:stretch>
            <a:fillRect/>
          </a:stretch>
        </p:blipFill>
        <p:spPr>
          <a:xfrm>
            <a:off x="8898342" y="4027894"/>
            <a:ext cx="3293658" cy="2830106"/>
          </a:xfrm>
          <a:prstGeom prst="rect">
            <a:avLst/>
          </a:prstGeom>
        </p:spPr>
      </p:pic>
      <p:pic>
        <p:nvPicPr>
          <p:cNvPr id="10" name="Picture 9">
            <a:extLst>
              <a:ext uri="{FF2B5EF4-FFF2-40B4-BE49-F238E27FC236}">
                <a16:creationId xmlns:a16="http://schemas.microsoft.com/office/drawing/2014/main" id="{EC7783A0-D774-522B-7857-196B5E03C905}"/>
              </a:ext>
            </a:extLst>
          </p:cNvPr>
          <p:cNvPicPr>
            <a:picLocks noChangeAspect="1"/>
          </p:cNvPicPr>
          <p:nvPr/>
        </p:nvPicPr>
        <p:blipFill>
          <a:blip r:embed="rId5"/>
          <a:stretch>
            <a:fillRect/>
          </a:stretch>
        </p:blipFill>
        <p:spPr>
          <a:xfrm>
            <a:off x="8898342" y="-69696"/>
            <a:ext cx="3293658" cy="409759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F68E6EED-9863-C934-52AA-D324BBE226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924" y="-20116"/>
            <a:ext cx="3652418" cy="5521630"/>
          </a:xfrm>
          <a:prstGeom prst="rect">
            <a:avLst/>
          </a:prstGeom>
        </p:spPr>
      </p:pic>
    </p:spTree>
    <p:extLst>
      <p:ext uri="{BB962C8B-B14F-4D97-AF65-F5344CB8AC3E}">
        <p14:creationId xmlns:p14="http://schemas.microsoft.com/office/powerpoint/2010/main" val="3156434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34D215C-CA67-94E7-813B-7F91F6FB5B10}"/>
              </a:ext>
            </a:extLst>
          </p:cNvPr>
          <p:cNvPicPr>
            <a:picLocks noChangeAspect="1"/>
          </p:cNvPicPr>
          <p:nvPr/>
        </p:nvPicPr>
        <p:blipFill>
          <a:blip r:embed="rId3"/>
          <a:stretch>
            <a:fillRect/>
          </a:stretch>
        </p:blipFill>
        <p:spPr>
          <a:xfrm>
            <a:off x="6869336" y="2489348"/>
            <a:ext cx="3045015" cy="2094896"/>
          </a:xfrm>
          <a:prstGeom prst="rect">
            <a:avLst/>
          </a:prstGeom>
        </p:spPr>
      </p:pic>
      <p:sp>
        <p:nvSpPr>
          <p:cNvPr id="2" name="Title 1">
            <a:extLst>
              <a:ext uri="{FF2B5EF4-FFF2-40B4-BE49-F238E27FC236}">
                <a16:creationId xmlns:a16="http://schemas.microsoft.com/office/drawing/2014/main" id="{8C1C79D9-E39E-3D4D-A447-1290D875AFB0}"/>
              </a:ext>
            </a:extLst>
          </p:cNvPr>
          <p:cNvSpPr>
            <a:spLocks noGrp="1"/>
          </p:cNvSpPr>
          <p:nvPr>
            <p:ph type="title"/>
          </p:nvPr>
        </p:nvSpPr>
        <p:spPr/>
        <p:txBody>
          <a:bodyPr/>
          <a:lstStyle/>
          <a:p>
            <a:r>
              <a:rPr lang="en-US" dirty="0"/>
              <a:t>Cobian Reflector </a:t>
            </a:r>
          </a:p>
        </p:txBody>
      </p:sp>
      <p:pic>
        <p:nvPicPr>
          <p:cNvPr id="8" name="Content Placeholder 7">
            <a:extLst>
              <a:ext uri="{FF2B5EF4-FFF2-40B4-BE49-F238E27FC236}">
                <a16:creationId xmlns:a16="http://schemas.microsoft.com/office/drawing/2014/main" id="{E21E7283-43F1-24AC-3F78-14F56500CBFF}"/>
              </a:ext>
            </a:extLst>
          </p:cNvPr>
          <p:cNvPicPr>
            <a:picLocks noGrp="1" noChangeAspect="1"/>
          </p:cNvPicPr>
          <p:nvPr>
            <p:ph sz="half" idx="1"/>
          </p:nvPr>
        </p:nvPicPr>
        <p:blipFill>
          <a:blip r:embed="rId4"/>
          <a:stretch>
            <a:fillRect/>
          </a:stretch>
        </p:blipFill>
        <p:spPr>
          <a:xfrm>
            <a:off x="5289917" y="132356"/>
            <a:ext cx="6784218" cy="2389880"/>
          </a:xfrm>
          <a:prstGeom prst="rect">
            <a:avLst/>
          </a:prstGeom>
        </p:spPr>
      </p:pic>
      <p:pic>
        <p:nvPicPr>
          <p:cNvPr id="12" name="Content Placeholder 11">
            <a:extLst>
              <a:ext uri="{FF2B5EF4-FFF2-40B4-BE49-F238E27FC236}">
                <a16:creationId xmlns:a16="http://schemas.microsoft.com/office/drawing/2014/main" id="{7D04089B-DFCB-216F-7D19-B0299D3366A4}"/>
              </a:ext>
            </a:extLst>
          </p:cNvPr>
          <p:cNvPicPr>
            <a:picLocks noGrp="1" noChangeAspect="1"/>
          </p:cNvPicPr>
          <p:nvPr>
            <p:ph sz="half" idx="2"/>
          </p:nvPr>
        </p:nvPicPr>
        <p:blipFill>
          <a:blip r:embed="rId5"/>
          <a:stretch>
            <a:fillRect/>
          </a:stretch>
        </p:blipFill>
        <p:spPr>
          <a:xfrm>
            <a:off x="612648" y="1114769"/>
            <a:ext cx="3830883" cy="3678326"/>
          </a:xfrm>
          <a:prstGeom prst="rect">
            <a:avLst/>
          </a:prstGeom>
        </p:spPr>
      </p:pic>
      <p:pic>
        <p:nvPicPr>
          <p:cNvPr id="16" name="Picture 15">
            <a:extLst>
              <a:ext uri="{FF2B5EF4-FFF2-40B4-BE49-F238E27FC236}">
                <a16:creationId xmlns:a16="http://schemas.microsoft.com/office/drawing/2014/main" id="{5C1E3D4D-3AEF-4F12-73C9-E9938D49EFF8}"/>
              </a:ext>
            </a:extLst>
          </p:cNvPr>
          <p:cNvPicPr>
            <a:picLocks noChangeAspect="1"/>
          </p:cNvPicPr>
          <p:nvPr/>
        </p:nvPicPr>
        <p:blipFill>
          <a:blip r:embed="rId6"/>
          <a:stretch>
            <a:fillRect/>
          </a:stretch>
        </p:blipFill>
        <p:spPr>
          <a:xfrm>
            <a:off x="612648" y="4967569"/>
            <a:ext cx="3830883" cy="1671012"/>
          </a:xfrm>
          <a:prstGeom prst="rect">
            <a:avLst/>
          </a:prstGeom>
        </p:spPr>
      </p:pic>
      <p:pic>
        <p:nvPicPr>
          <p:cNvPr id="18" name="Picture 17">
            <a:extLst>
              <a:ext uri="{FF2B5EF4-FFF2-40B4-BE49-F238E27FC236}">
                <a16:creationId xmlns:a16="http://schemas.microsoft.com/office/drawing/2014/main" id="{9BA4F741-C83A-75E1-1C7E-31B52752B69C}"/>
              </a:ext>
            </a:extLst>
          </p:cNvPr>
          <p:cNvPicPr>
            <a:picLocks noChangeAspect="1"/>
          </p:cNvPicPr>
          <p:nvPr/>
        </p:nvPicPr>
        <p:blipFill>
          <a:blip r:embed="rId7"/>
          <a:stretch>
            <a:fillRect/>
          </a:stretch>
        </p:blipFill>
        <p:spPr>
          <a:xfrm>
            <a:off x="4443531" y="2529908"/>
            <a:ext cx="2425805" cy="4108673"/>
          </a:xfrm>
          <a:prstGeom prst="rect">
            <a:avLst/>
          </a:prstGeom>
        </p:spPr>
      </p:pic>
      <p:pic>
        <p:nvPicPr>
          <p:cNvPr id="20" name="Picture 19">
            <a:extLst>
              <a:ext uri="{FF2B5EF4-FFF2-40B4-BE49-F238E27FC236}">
                <a16:creationId xmlns:a16="http://schemas.microsoft.com/office/drawing/2014/main" id="{06DBA377-5E49-216B-01C3-CB7A97C568E3}"/>
              </a:ext>
            </a:extLst>
          </p:cNvPr>
          <p:cNvPicPr>
            <a:picLocks noChangeAspect="1"/>
          </p:cNvPicPr>
          <p:nvPr/>
        </p:nvPicPr>
        <p:blipFill>
          <a:blip r:embed="rId8"/>
          <a:stretch>
            <a:fillRect/>
          </a:stretch>
        </p:blipFill>
        <p:spPr>
          <a:xfrm>
            <a:off x="6869336" y="4967569"/>
            <a:ext cx="5204799" cy="1480676"/>
          </a:xfrm>
          <a:prstGeom prst="rect">
            <a:avLst/>
          </a:prstGeom>
        </p:spPr>
      </p:pic>
      <p:pic>
        <p:nvPicPr>
          <p:cNvPr id="22" name="Picture 21">
            <a:extLst>
              <a:ext uri="{FF2B5EF4-FFF2-40B4-BE49-F238E27FC236}">
                <a16:creationId xmlns:a16="http://schemas.microsoft.com/office/drawing/2014/main" id="{BC7C8171-D78A-CAA7-A082-51E3BEBD6F23}"/>
              </a:ext>
            </a:extLst>
          </p:cNvPr>
          <p:cNvPicPr>
            <a:picLocks noChangeAspect="1"/>
          </p:cNvPicPr>
          <p:nvPr/>
        </p:nvPicPr>
        <p:blipFill>
          <a:blip r:embed="rId9"/>
          <a:stretch>
            <a:fillRect/>
          </a:stretch>
        </p:blipFill>
        <p:spPr>
          <a:xfrm>
            <a:off x="9141773" y="3770955"/>
            <a:ext cx="2932362" cy="1196614"/>
          </a:xfrm>
          <a:prstGeom prst="rect">
            <a:avLst/>
          </a:prstGeom>
        </p:spPr>
      </p:pic>
      <p:pic>
        <p:nvPicPr>
          <p:cNvPr id="24" name="Picture 23">
            <a:extLst>
              <a:ext uri="{FF2B5EF4-FFF2-40B4-BE49-F238E27FC236}">
                <a16:creationId xmlns:a16="http://schemas.microsoft.com/office/drawing/2014/main" id="{47ECDF4F-AF80-BA6F-3842-422E831C465B}"/>
              </a:ext>
            </a:extLst>
          </p:cNvPr>
          <p:cNvPicPr>
            <a:picLocks noChangeAspect="1"/>
          </p:cNvPicPr>
          <p:nvPr/>
        </p:nvPicPr>
        <p:blipFill>
          <a:blip r:embed="rId10"/>
          <a:stretch>
            <a:fillRect/>
          </a:stretch>
        </p:blipFill>
        <p:spPr>
          <a:xfrm>
            <a:off x="9790095" y="2428745"/>
            <a:ext cx="2401905" cy="1450815"/>
          </a:xfrm>
          <a:prstGeom prst="rect">
            <a:avLst/>
          </a:prstGeom>
        </p:spPr>
      </p:pic>
    </p:spTree>
    <p:extLst>
      <p:ext uri="{BB962C8B-B14F-4D97-AF65-F5344CB8AC3E}">
        <p14:creationId xmlns:p14="http://schemas.microsoft.com/office/powerpoint/2010/main" val="2548375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2A16-AAA9-3FC0-9029-04D6C9CF5541}"/>
              </a:ext>
            </a:extLst>
          </p:cNvPr>
          <p:cNvSpPr>
            <a:spLocks noGrp="1"/>
          </p:cNvSpPr>
          <p:nvPr>
            <p:ph type="title"/>
          </p:nvPr>
        </p:nvSpPr>
        <p:spPr>
          <a:xfrm>
            <a:off x="265025" y="490584"/>
            <a:ext cx="4956879" cy="803742"/>
          </a:xfrm>
        </p:spPr>
        <p:txBody>
          <a:bodyPr/>
          <a:lstStyle/>
          <a:p>
            <a:r>
              <a:rPr lang="en-US" dirty="0"/>
              <a:t>Unifi Router Settings</a:t>
            </a:r>
          </a:p>
        </p:txBody>
      </p:sp>
      <p:pic>
        <p:nvPicPr>
          <p:cNvPr id="8" name="Content Placeholder 7">
            <a:extLst>
              <a:ext uri="{FF2B5EF4-FFF2-40B4-BE49-F238E27FC236}">
                <a16:creationId xmlns:a16="http://schemas.microsoft.com/office/drawing/2014/main" id="{FE23D833-A8CF-0FC8-E9F8-60CE718903E9}"/>
              </a:ext>
            </a:extLst>
          </p:cNvPr>
          <p:cNvPicPr>
            <a:picLocks noGrp="1" noChangeAspect="1"/>
          </p:cNvPicPr>
          <p:nvPr>
            <p:ph sz="half" idx="1"/>
          </p:nvPr>
        </p:nvPicPr>
        <p:blipFill>
          <a:blip r:embed="rId3"/>
          <a:stretch>
            <a:fillRect/>
          </a:stretch>
        </p:blipFill>
        <p:spPr>
          <a:xfrm>
            <a:off x="6115516" y="892455"/>
            <a:ext cx="6076484" cy="803741"/>
          </a:xfrm>
          <a:prstGeom prst="rect">
            <a:avLst/>
          </a:prstGeom>
        </p:spPr>
      </p:pic>
      <p:pic>
        <p:nvPicPr>
          <p:cNvPr id="6" name="Content Placeholder 5">
            <a:extLst>
              <a:ext uri="{FF2B5EF4-FFF2-40B4-BE49-F238E27FC236}">
                <a16:creationId xmlns:a16="http://schemas.microsoft.com/office/drawing/2014/main" id="{C6E2E1F8-7796-C4A7-298A-FF32204D2B0C}"/>
              </a:ext>
            </a:extLst>
          </p:cNvPr>
          <p:cNvPicPr>
            <a:picLocks noGrp="1" noChangeAspect="1"/>
          </p:cNvPicPr>
          <p:nvPr>
            <p:ph sz="half" idx="2"/>
          </p:nvPr>
        </p:nvPicPr>
        <p:blipFill>
          <a:blip r:embed="rId4"/>
          <a:stretch>
            <a:fillRect/>
          </a:stretch>
        </p:blipFill>
        <p:spPr>
          <a:xfrm>
            <a:off x="0" y="3138214"/>
            <a:ext cx="1896813" cy="3719786"/>
          </a:xfrm>
          <a:prstGeom prst="rect">
            <a:avLst/>
          </a:prstGeom>
        </p:spPr>
      </p:pic>
      <p:pic>
        <p:nvPicPr>
          <p:cNvPr id="10" name="Picture 9">
            <a:extLst>
              <a:ext uri="{FF2B5EF4-FFF2-40B4-BE49-F238E27FC236}">
                <a16:creationId xmlns:a16="http://schemas.microsoft.com/office/drawing/2014/main" id="{A5E71103-2DDE-D80E-7AE7-B39BD017512B}"/>
              </a:ext>
            </a:extLst>
          </p:cNvPr>
          <p:cNvPicPr>
            <a:picLocks noChangeAspect="1"/>
          </p:cNvPicPr>
          <p:nvPr/>
        </p:nvPicPr>
        <p:blipFill>
          <a:blip r:embed="rId5"/>
          <a:srcRect l="2802"/>
          <a:stretch>
            <a:fillRect/>
          </a:stretch>
        </p:blipFill>
        <p:spPr>
          <a:xfrm>
            <a:off x="9642764" y="1677144"/>
            <a:ext cx="2549235" cy="5180856"/>
          </a:xfrm>
          <a:prstGeom prst="rect">
            <a:avLst/>
          </a:prstGeom>
        </p:spPr>
      </p:pic>
      <p:pic>
        <p:nvPicPr>
          <p:cNvPr id="12" name="Picture 11">
            <a:extLst>
              <a:ext uri="{FF2B5EF4-FFF2-40B4-BE49-F238E27FC236}">
                <a16:creationId xmlns:a16="http://schemas.microsoft.com/office/drawing/2014/main" id="{C0F0AF07-73E3-D38C-B4B3-802426FEAA26}"/>
              </a:ext>
            </a:extLst>
          </p:cNvPr>
          <p:cNvPicPr>
            <a:picLocks noChangeAspect="1"/>
          </p:cNvPicPr>
          <p:nvPr/>
        </p:nvPicPr>
        <p:blipFill>
          <a:blip r:embed="rId6"/>
          <a:srcRect l="4243" r="18095"/>
          <a:stretch>
            <a:fillRect/>
          </a:stretch>
        </p:blipFill>
        <p:spPr>
          <a:xfrm>
            <a:off x="7202161" y="1677145"/>
            <a:ext cx="2432005" cy="5180856"/>
          </a:xfrm>
          <a:prstGeom prst="rect">
            <a:avLst/>
          </a:prstGeom>
        </p:spPr>
      </p:pic>
      <p:pic>
        <p:nvPicPr>
          <p:cNvPr id="14" name="Picture 13">
            <a:extLst>
              <a:ext uri="{FF2B5EF4-FFF2-40B4-BE49-F238E27FC236}">
                <a16:creationId xmlns:a16="http://schemas.microsoft.com/office/drawing/2014/main" id="{D1E466AC-8F06-A5F2-F04C-679DCEC4CFB0}"/>
              </a:ext>
            </a:extLst>
          </p:cNvPr>
          <p:cNvPicPr>
            <a:picLocks noChangeAspect="1"/>
          </p:cNvPicPr>
          <p:nvPr/>
        </p:nvPicPr>
        <p:blipFill>
          <a:blip r:embed="rId7"/>
          <a:stretch>
            <a:fillRect/>
          </a:stretch>
        </p:blipFill>
        <p:spPr>
          <a:xfrm>
            <a:off x="1896813" y="2152975"/>
            <a:ext cx="5296750" cy="4705025"/>
          </a:xfrm>
          <a:prstGeom prst="rect">
            <a:avLst/>
          </a:prstGeom>
        </p:spPr>
      </p:pic>
    </p:spTree>
    <p:extLst>
      <p:ext uri="{BB962C8B-B14F-4D97-AF65-F5344CB8AC3E}">
        <p14:creationId xmlns:p14="http://schemas.microsoft.com/office/powerpoint/2010/main" val="909217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3B85F9-9CA8-2B5F-4522-0B5D742E7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DC878-3BA3-8C93-5369-E2EB526C18E9}"/>
              </a:ext>
            </a:extLst>
          </p:cNvPr>
          <p:cNvSpPr>
            <a:spLocks noGrp="1"/>
          </p:cNvSpPr>
          <p:nvPr>
            <p:ph type="title"/>
          </p:nvPr>
        </p:nvSpPr>
        <p:spPr>
          <a:xfrm>
            <a:off x="6582720" y="1293963"/>
            <a:ext cx="4998300" cy="2459052"/>
          </a:xfrm>
        </p:spPr>
        <p:txBody>
          <a:bodyPr vert="horz" lIns="91440" tIns="45720" rIns="91440" bIns="45720" rtlCol="0" anchor="b">
            <a:normAutofit/>
          </a:bodyPr>
          <a:lstStyle/>
          <a:p>
            <a:r>
              <a:rPr lang="en-US" sz="4800"/>
              <a:t>View from Phone</a:t>
            </a:r>
          </a:p>
        </p:txBody>
      </p:sp>
      <p:pic>
        <p:nvPicPr>
          <p:cNvPr id="5" name="ScreenRecording_11-10-2025 10-42-30_1_1">
            <a:hlinkClick r:id="" action="ppaction://media"/>
            <a:extLst>
              <a:ext uri="{FF2B5EF4-FFF2-40B4-BE49-F238E27FC236}">
                <a16:creationId xmlns:a16="http://schemas.microsoft.com/office/drawing/2014/main" id="{31CCAC89-C001-169F-B090-1071C8A8687C}"/>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1964827" y="-11836"/>
            <a:ext cx="3189064" cy="6895275"/>
          </a:xfrm>
          <a:prstGeom prst="rect">
            <a:avLst/>
          </a:prstGeom>
        </p:spPr>
      </p:pic>
    </p:spTree>
    <p:extLst>
      <p:ext uri="{BB962C8B-B14F-4D97-AF65-F5344CB8AC3E}">
        <p14:creationId xmlns:p14="http://schemas.microsoft.com/office/powerpoint/2010/main" val="351809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962ADC-929E-AEDC-A237-80CAAAB02526}"/>
              </a:ext>
            </a:extLst>
          </p:cNvPr>
          <p:cNvSpPr>
            <a:spLocks noGrp="1"/>
          </p:cNvSpPr>
          <p:nvPr>
            <p:ph type="title"/>
          </p:nvPr>
        </p:nvSpPr>
        <p:spPr>
          <a:xfrm>
            <a:off x="7123007" y="603501"/>
            <a:ext cx="4361693" cy="1527049"/>
          </a:xfrm>
        </p:spPr>
        <p:txBody>
          <a:bodyPr anchor="b">
            <a:normAutofit/>
          </a:bodyPr>
          <a:lstStyle/>
          <a:p>
            <a:r>
              <a:rPr lang="en-US" dirty="0"/>
              <a:t>Brief Overview</a:t>
            </a:r>
          </a:p>
        </p:txBody>
      </p:sp>
      <p:pic>
        <p:nvPicPr>
          <p:cNvPr id="5" name="Picture 4" descr="Illuminated server room panel">
            <a:extLst>
              <a:ext uri="{FF2B5EF4-FFF2-40B4-BE49-F238E27FC236}">
                <a16:creationId xmlns:a16="http://schemas.microsoft.com/office/drawing/2014/main" id="{8C17A945-B0D3-DAF4-761F-6B23B769BEBE}"/>
              </a:ext>
            </a:extLst>
          </p:cNvPr>
          <p:cNvPicPr>
            <a:picLocks noChangeAspect="1"/>
          </p:cNvPicPr>
          <p:nvPr/>
        </p:nvPicPr>
        <p:blipFill>
          <a:blip r:embed="rId2"/>
          <a:srcRect l="15617" r="22349" b="-1"/>
          <a:stretch>
            <a:fillRect/>
          </a:stretch>
        </p:blipFill>
        <p:spPr>
          <a:xfrm>
            <a:off x="1" y="10"/>
            <a:ext cx="6373368" cy="6857990"/>
          </a:xfrm>
          <a:prstGeom prst="rect">
            <a:avLst/>
          </a:prstGeom>
        </p:spPr>
      </p:pic>
      <p:sp>
        <p:nvSpPr>
          <p:cNvPr id="3" name="Content Placeholder 2">
            <a:extLst>
              <a:ext uri="{FF2B5EF4-FFF2-40B4-BE49-F238E27FC236}">
                <a16:creationId xmlns:a16="http://schemas.microsoft.com/office/drawing/2014/main" id="{31952B93-8B91-3C26-1422-C2862AC8BDB2}"/>
              </a:ext>
            </a:extLst>
          </p:cNvPr>
          <p:cNvSpPr>
            <a:spLocks noGrp="1"/>
          </p:cNvSpPr>
          <p:nvPr>
            <p:ph idx="1"/>
          </p:nvPr>
        </p:nvSpPr>
        <p:spPr>
          <a:xfrm>
            <a:off x="7123007" y="2212846"/>
            <a:ext cx="4361693" cy="4096514"/>
          </a:xfrm>
        </p:spPr>
        <p:txBody>
          <a:bodyPr>
            <a:normAutofit/>
          </a:bodyPr>
          <a:lstStyle/>
          <a:p>
            <a:r>
              <a:rPr lang="en-US" sz="1800"/>
              <a:t>Designed and Implemented a secure, local-only surveillance system</a:t>
            </a:r>
          </a:p>
          <a:p>
            <a:r>
              <a:rPr lang="en-US" sz="1800"/>
              <a:t>Performs continuous video recording and automated backup/retention with no cloud dependence</a:t>
            </a:r>
          </a:p>
          <a:p>
            <a:r>
              <a:rPr lang="en-US" sz="1800"/>
              <a:t>Remote viewing is only possible through encrypted VPN access, not through the internet or commercial vendor servers</a:t>
            </a:r>
          </a:p>
          <a:p>
            <a:r>
              <a:rPr lang="en-US" sz="1800"/>
              <a:t>The system is designed to recover from failures automatically</a:t>
            </a:r>
          </a:p>
        </p:txBody>
      </p:sp>
    </p:spTree>
    <p:extLst>
      <p:ext uri="{BB962C8B-B14F-4D97-AF65-F5344CB8AC3E}">
        <p14:creationId xmlns:p14="http://schemas.microsoft.com/office/powerpoint/2010/main" val="2257785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5-11-10 16-02-25">
            <a:hlinkClick r:id="" action="ppaction://media"/>
            <a:extLst>
              <a:ext uri="{FF2B5EF4-FFF2-40B4-BE49-F238E27FC236}">
                <a16:creationId xmlns:a16="http://schemas.microsoft.com/office/drawing/2014/main" id="{7C182835-5B57-7E6E-A0FB-4B06F6AB74D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2706" r="12789"/>
          <a:stretch>
            <a:fillRect/>
          </a:stretch>
        </p:blipFill>
        <p:spPr>
          <a:xfrm>
            <a:off x="0" y="7627"/>
            <a:ext cx="12192000" cy="6850374"/>
          </a:xfrm>
          <a:prstGeom prst="rect">
            <a:avLst/>
          </a:prstGeom>
        </p:spPr>
      </p:pic>
    </p:spTree>
    <p:extLst>
      <p:ext uri="{BB962C8B-B14F-4D97-AF65-F5344CB8AC3E}">
        <p14:creationId xmlns:p14="http://schemas.microsoft.com/office/powerpoint/2010/main" val="2338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7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10135D4-D3A1-4556-B91B-4A12069D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erent colored question marks">
            <a:extLst>
              <a:ext uri="{FF2B5EF4-FFF2-40B4-BE49-F238E27FC236}">
                <a16:creationId xmlns:a16="http://schemas.microsoft.com/office/drawing/2014/main" id="{262B38DC-9ACE-9A07-A6AC-C4D6E30F2040}"/>
              </a:ext>
            </a:extLst>
          </p:cNvPr>
          <p:cNvPicPr>
            <a:picLocks noChangeAspect="1"/>
          </p:cNvPicPr>
          <p:nvPr/>
        </p:nvPicPr>
        <p:blipFill>
          <a:blip r:embed="rId3"/>
          <a:srcRect r="9091" b="9091"/>
          <a:stretch>
            <a:fillRect/>
          </a:stretch>
        </p:blipFill>
        <p:spPr>
          <a:xfrm>
            <a:off x="20" y="-1"/>
            <a:ext cx="12191980" cy="6858001"/>
          </a:xfrm>
          <a:prstGeom prst="rect">
            <a:avLst/>
          </a:prstGeom>
        </p:spPr>
      </p:pic>
      <p:sp>
        <p:nvSpPr>
          <p:cNvPr id="21" name="Rectangle 20">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01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48649-9928-74F4-F4B0-01EB04DAABAB}"/>
              </a:ext>
            </a:extLst>
          </p:cNvPr>
          <p:cNvSpPr>
            <a:spLocks noGrp="1"/>
          </p:cNvSpPr>
          <p:nvPr>
            <p:ph type="title"/>
          </p:nvPr>
        </p:nvSpPr>
        <p:spPr>
          <a:xfrm>
            <a:off x="626918" y="3429000"/>
            <a:ext cx="4506064" cy="1888742"/>
          </a:xfrm>
        </p:spPr>
        <p:txBody>
          <a:bodyPr vert="horz" lIns="91440" tIns="45720" rIns="91440" bIns="45720" rtlCol="0" anchor="b">
            <a:normAutofit/>
          </a:bodyPr>
          <a:lstStyle/>
          <a:p>
            <a:r>
              <a:rPr lang="en-US" sz="4000">
                <a:solidFill>
                  <a:srgbClr val="FFFFFF"/>
                </a:solidFill>
              </a:rPr>
              <a:t>Any Questions?</a:t>
            </a:r>
          </a:p>
        </p:txBody>
      </p:sp>
    </p:spTree>
    <p:extLst>
      <p:ext uri="{BB962C8B-B14F-4D97-AF65-F5344CB8AC3E}">
        <p14:creationId xmlns:p14="http://schemas.microsoft.com/office/powerpoint/2010/main" val="231659283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652FE-CA17-3E2A-2319-C87074802CCA}"/>
              </a:ext>
            </a:extLst>
          </p:cNvPr>
          <p:cNvSpPr>
            <a:spLocks noGrp="1"/>
          </p:cNvSpPr>
          <p:nvPr>
            <p:ph type="title"/>
          </p:nvPr>
        </p:nvSpPr>
        <p:spPr>
          <a:xfrm>
            <a:off x="612649" y="548638"/>
            <a:ext cx="3493008" cy="5788152"/>
          </a:xfrm>
        </p:spPr>
        <p:txBody>
          <a:bodyPr anchor="ctr">
            <a:normAutofit/>
          </a:bodyPr>
          <a:lstStyle/>
          <a:p>
            <a:r>
              <a:rPr lang="en-US" sz="4000"/>
              <a:t>Why I Chose This Project</a:t>
            </a:r>
          </a:p>
        </p:txBody>
      </p:sp>
      <p:graphicFrame>
        <p:nvGraphicFramePr>
          <p:cNvPr id="18" name="Content Placeholder 2">
            <a:extLst>
              <a:ext uri="{FF2B5EF4-FFF2-40B4-BE49-F238E27FC236}">
                <a16:creationId xmlns:a16="http://schemas.microsoft.com/office/drawing/2014/main" id="{F8810B96-2302-B3D5-1267-1A1371E3D380}"/>
              </a:ext>
            </a:extLst>
          </p:cNvPr>
          <p:cNvGraphicFramePr>
            <a:graphicFrameLocks noGrp="1"/>
          </p:cNvGraphicFramePr>
          <p:nvPr>
            <p:ph idx="1"/>
            <p:extLst>
              <p:ext uri="{D42A27DB-BD31-4B8C-83A1-F6EECF244321}">
                <p14:modId xmlns:p14="http://schemas.microsoft.com/office/powerpoint/2010/main" val="307867009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307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320A18-158B-1D67-AD7E-9DA92883A12B}"/>
              </a:ext>
            </a:extLst>
          </p:cNvPr>
          <p:cNvSpPr>
            <a:spLocks noGrp="1"/>
          </p:cNvSpPr>
          <p:nvPr>
            <p:ph type="title"/>
          </p:nvPr>
        </p:nvSpPr>
        <p:spPr>
          <a:xfrm>
            <a:off x="612648" y="600074"/>
            <a:ext cx="6035040" cy="1529932"/>
          </a:xfrm>
        </p:spPr>
        <p:txBody>
          <a:bodyPr anchor="b">
            <a:normAutofit/>
          </a:bodyPr>
          <a:lstStyle/>
          <a:p>
            <a:r>
              <a:rPr lang="en-US" dirty="0"/>
              <a:t>Project Goals</a:t>
            </a:r>
          </a:p>
        </p:txBody>
      </p:sp>
      <p:sp>
        <p:nvSpPr>
          <p:cNvPr id="3" name="Content Placeholder 2">
            <a:extLst>
              <a:ext uri="{FF2B5EF4-FFF2-40B4-BE49-F238E27FC236}">
                <a16:creationId xmlns:a16="http://schemas.microsoft.com/office/drawing/2014/main" id="{CF39F390-831F-44BE-DF61-89BF07790E35}"/>
              </a:ext>
            </a:extLst>
          </p:cNvPr>
          <p:cNvSpPr>
            <a:spLocks noGrp="1"/>
          </p:cNvSpPr>
          <p:nvPr>
            <p:ph idx="1"/>
          </p:nvPr>
        </p:nvSpPr>
        <p:spPr>
          <a:xfrm>
            <a:off x="612647" y="2212848"/>
            <a:ext cx="6035041" cy="4096512"/>
          </a:xfrm>
        </p:spPr>
        <p:txBody>
          <a:bodyPr>
            <a:normAutofit/>
          </a:bodyPr>
          <a:lstStyle/>
          <a:p>
            <a:pPr lvl="1"/>
            <a:r>
              <a:rPr lang="en-US" dirty="0"/>
              <a:t>Private networked camera system with no internet access</a:t>
            </a:r>
          </a:p>
          <a:p>
            <a:pPr lvl="1"/>
            <a:r>
              <a:rPr lang="en-US" dirty="0"/>
              <a:t>Store minimum of 24hrs of footage on 10+ year old PC I had in storage</a:t>
            </a:r>
          </a:p>
          <a:p>
            <a:pPr lvl="1"/>
            <a:r>
              <a:rPr lang="en-US" dirty="0"/>
              <a:t>Remotely view the live footage, but not the stored footage</a:t>
            </a:r>
          </a:p>
          <a:p>
            <a:pPr lvl="1"/>
            <a:r>
              <a:rPr lang="en-US" dirty="0"/>
              <a:t>Spend as LITTLE money as possible</a:t>
            </a:r>
          </a:p>
          <a:p>
            <a:pPr lvl="1"/>
            <a:endParaRPr lang="en-US" dirty="0"/>
          </a:p>
          <a:p>
            <a:pPr lvl="1"/>
            <a:endParaRPr lang="en-US" dirty="0"/>
          </a:p>
        </p:txBody>
      </p:sp>
      <p:pic>
        <p:nvPicPr>
          <p:cNvPr id="5" name="Picture 4">
            <a:extLst>
              <a:ext uri="{FF2B5EF4-FFF2-40B4-BE49-F238E27FC236}">
                <a16:creationId xmlns:a16="http://schemas.microsoft.com/office/drawing/2014/main" id="{D4860F37-7A13-C3E0-2DA5-8F6F27535BE3}"/>
              </a:ext>
            </a:extLst>
          </p:cNvPr>
          <p:cNvPicPr>
            <a:picLocks noChangeAspect="1"/>
          </p:cNvPicPr>
          <p:nvPr/>
        </p:nvPicPr>
        <p:blipFill>
          <a:blip r:embed="rId2"/>
          <a:srcRect l="16115" r="44135"/>
          <a:stretch>
            <a:fillRect/>
          </a:stretch>
        </p:blipFill>
        <p:spPr>
          <a:xfrm>
            <a:off x="7345680" y="10"/>
            <a:ext cx="4846320" cy="6857990"/>
          </a:xfrm>
          <a:prstGeom prst="rect">
            <a:avLst/>
          </a:prstGeom>
        </p:spPr>
      </p:pic>
    </p:spTree>
    <p:extLst>
      <p:ext uri="{BB962C8B-B14F-4D97-AF65-F5344CB8AC3E}">
        <p14:creationId xmlns:p14="http://schemas.microsoft.com/office/powerpoint/2010/main" val="1865019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descr="Close-up of a server network panel with lights and cables">
            <a:extLst>
              <a:ext uri="{FF2B5EF4-FFF2-40B4-BE49-F238E27FC236}">
                <a16:creationId xmlns:a16="http://schemas.microsoft.com/office/drawing/2014/main" id="{295EFAEC-A7B2-695B-A169-E4881F45E670}"/>
              </a:ext>
            </a:extLst>
          </p:cNvPr>
          <p:cNvPicPr>
            <a:picLocks noChangeAspect="1"/>
          </p:cNvPicPr>
          <p:nvPr/>
        </p:nvPicPr>
        <p:blipFill>
          <a:blip r:embed="rId2"/>
          <a:srcRect t="2524" b="13207"/>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7D064F0-6D2A-219C-C000-14ABD99EC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06" y="0"/>
            <a:ext cx="4903694" cy="6858001"/>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84B482-3F39-AEEE-813B-4F67A9E0CFF6}"/>
              </a:ext>
            </a:extLst>
          </p:cNvPr>
          <p:cNvSpPr>
            <a:spLocks noGrp="1"/>
          </p:cNvSpPr>
          <p:nvPr>
            <p:ph type="title"/>
          </p:nvPr>
        </p:nvSpPr>
        <p:spPr>
          <a:xfrm>
            <a:off x="7620001" y="822960"/>
            <a:ext cx="4286054" cy="3474720"/>
          </a:xfrm>
        </p:spPr>
        <p:txBody>
          <a:bodyPr vert="horz" lIns="91440" tIns="45720" rIns="91440" bIns="45720" rtlCol="0" anchor="b">
            <a:normAutofit/>
          </a:bodyPr>
          <a:lstStyle/>
          <a:p>
            <a:r>
              <a:rPr lang="en-US" sz="5200" dirty="0"/>
              <a:t>Hardware</a:t>
            </a:r>
          </a:p>
        </p:txBody>
      </p:sp>
      <p:sp>
        <p:nvSpPr>
          <p:cNvPr id="3" name="Text Placeholder 2">
            <a:extLst>
              <a:ext uri="{FF2B5EF4-FFF2-40B4-BE49-F238E27FC236}">
                <a16:creationId xmlns:a16="http://schemas.microsoft.com/office/drawing/2014/main" id="{0F267F2D-1DED-1131-3303-E1AF7671793C}"/>
              </a:ext>
            </a:extLst>
          </p:cNvPr>
          <p:cNvSpPr>
            <a:spLocks noGrp="1"/>
          </p:cNvSpPr>
          <p:nvPr>
            <p:ph type="body" idx="1"/>
          </p:nvPr>
        </p:nvSpPr>
        <p:spPr>
          <a:xfrm>
            <a:off x="7620001" y="4419600"/>
            <a:ext cx="3931920" cy="1386840"/>
          </a:xfrm>
        </p:spPr>
        <p:txBody>
          <a:bodyPr vert="horz" lIns="91440" tIns="45720" rIns="91440" bIns="45720" rtlCol="0" anchor="t">
            <a:normAutofit/>
          </a:bodyPr>
          <a:lstStyle/>
          <a:p>
            <a:endParaRPr lang="en-US" sz="2200" dirty="0"/>
          </a:p>
        </p:txBody>
      </p:sp>
    </p:spTree>
    <p:extLst>
      <p:ext uri="{BB962C8B-B14F-4D97-AF65-F5344CB8AC3E}">
        <p14:creationId xmlns:p14="http://schemas.microsoft.com/office/powerpoint/2010/main" val="186257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466FCC-26A6-AD0C-513D-472AAABE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8F61E-14AA-3D09-9F26-8C5862F32775}"/>
              </a:ext>
            </a:extLst>
          </p:cNvPr>
          <p:cNvSpPr>
            <a:spLocks noGrp="1"/>
          </p:cNvSpPr>
          <p:nvPr>
            <p:ph type="title"/>
          </p:nvPr>
        </p:nvSpPr>
        <p:spPr>
          <a:xfrm>
            <a:off x="612650" y="1252728"/>
            <a:ext cx="2905613" cy="4768815"/>
          </a:xfrm>
        </p:spPr>
        <p:txBody>
          <a:bodyPr>
            <a:normAutofit/>
          </a:bodyPr>
          <a:lstStyle/>
          <a:p>
            <a:r>
              <a:rPr lang="en-US" sz="3200" dirty="0"/>
              <a:t>Camera</a:t>
            </a:r>
          </a:p>
        </p:txBody>
      </p:sp>
      <p:graphicFrame>
        <p:nvGraphicFramePr>
          <p:cNvPr id="5" name="Content Placeholder 2">
            <a:extLst>
              <a:ext uri="{FF2B5EF4-FFF2-40B4-BE49-F238E27FC236}">
                <a16:creationId xmlns:a16="http://schemas.microsoft.com/office/drawing/2014/main" id="{B1396A28-1257-2DE5-DB37-271B06346C43}"/>
              </a:ext>
            </a:extLst>
          </p:cNvPr>
          <p:cNvGraphicFramePr>
            <a:graphicFrameLocks noGrp="1"/>
          </p:cNvGraphicFramePr>
          <p:nvPr>
            <p:ph idx="1"/>
            <p:extLst>
              <p:ext uri="{D42A27DB-BD31-4B8C-83A1-F6EECF244321}">
                <p14:modId xmlns:p14="http://schemas.microsoft.com/office/powerpoint/2010/main" val="315466580"/>
              </p:ext>
            </p:extLst>
          </p:nvPr>
        </p:nvGraphicFramePr>
        <p:xfrm>
          <a:off x="4021483" y="1252728"/>
          <a:ext cx="7536203" cy="4768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Web cam with solid fill">
            <a:extLst>
              <a:ext uri="{FF2B5EF4-FFF2-40B4-BE49-F238E27FC236}">
                <a16:creationId xmlns:a16="http://schemas.microsoft.com/office/drawing/2014/main" id="{3EA96A06-A323-A104-8458-7188DE8877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686" y="3271280"/>
            <a:ext cx="3187539" cy="3187539"/>
          </a:xfrm>
          <a:prstGeom prst="rect">
            <a:avLst/>
          </a:prstGeom>
        </p:spPr>
      </p:pic>
    </p:spTree>
    <p:extLst>
      <p:ext uri="{BB962C8B-B14F-4D97-AF65-F5344CB8AC3E}">
        <p14:creationId xmlns:p14="http://schemas.microsoft.com/office/powerpoint/2010/main" val="4226995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30F8C-585D-71BC-BF22-4D03056420ED}"/>
              </a:ext>
            </a:extLst>
          </p:cNvPr>
          <p:cNvSpPr>
            <a:spLocks noGrp="1"/>
          </p:cNvSpPr>
          <p:nvPr>
            <p:ph type="title"/>
          </p:nvPr>
        </p:nvSpPr>
        <p:spPr>
          <a:xfrm>
            <a:off x="612648" y="603504"/>
            <a:ext cx="5862396" cy="1527048"/>
          </a:xfrm>
        </p:spPr>
        <p:txBody>
          <a:bodyPr anchor="b">
            <a:normAutofit/>
          </a:bodyPr>
          <a:lstStyle/>
          <a:p>
            <a:r>
              <a:rPr lang="en-US" dirty="0"/>
              <a:t>Old Personal Computer</a:t>
            </a:r>
          </a:p>
        </p:txBody>
      </p:sp>
      <p:sp>
        <p:nvSpPr>
          <p:cNvPr id="3" name="Content Placeholder 2">
            <a:extLst>
              <a:ext uri="{FF2B5EF4-FFF2-40B4-BE49-F238E27FC236}">
                <a16:creationId xmlns:a16="http://schemas.microsoft.com/office/drawing/2014/main" id="{0658FA47-FD93-BA41-3703-5F4A529A36F1}"/>
              </a:ext>
            </a:extLst>
          </p:cNvPr>
          <p:cNvSpPr>
            <a:spLocks noGrp="1"/>
          </p:cNvSpPr>
          <p:nvPr>
            <p:ph idx="1"/>
          </p:nvPr>
        </p:nvSpPr>
        <p:spPr>
          <a:xfrm>
            <a:off x="612648" y="2212848"/>
            <a:ext cx="5862396" cy="4096512"/>
          </a:xfrm>
        </p:spPr>
        <p:txBody>
          <a:bodyPr>
            <a:normAutofit fontScale="92500" lnSpcReduction="20000"/>
          </a:bodyPr>
          <a:lstStyle/>
          <a:p>
            <a:r>
              <a:rPr lang="en-US" sz="1800" dirty="0"/>
              <a:t>Alienware X51 R3 from 2015</a:t>
            </a:r>
          </a:p>
          <a:p>
            <a:pPr lvl="1"/>
            <a:r>
              <a:rPr lang="en-US" sz="1600" dirty="0"/>
              <a:t>CPU: i7-7600</a:t>
            </a:r>
          </a:p>
          <a:p>
            <a:pPr lvl="1"/>
            <a:r>
              <a:rPr lang="en-US" sz="1600" dirty="0"/>
              <a:t>RAM: 16GB DDR4 @ 2133MHz</a:t>
            </a:r>
          </a:p>
          <a:p>
            <a:pPr lvl="1"/>
            <a:r>
              <a:rPr lang="en-US" sz="1600" dirty="0"/>
              <a:t>GPU: NVIDIA GTX 745</a:t>
            </a:r>
          </a:p>
          <a:p>
            <a:pPr lvl="2"/>
            <a:r>
              <a:rPr lang="en-US" sz="1400" dirty="0"/>
              <a:t>Old, but works for basic hardware encoding options</a:t>
            </a:r>
          </a:p>
          <a:p>
            <a:pPr lvl="1"/>
            <a:r>
              <a:rPr lang="en-US" sz="1600" dirty="0"/>
              <a:t>OS: Windows 10 Home </a:t>
            </a:r>
            <a:r>
              <a:rPr lang="en-US" sz="1600" dirty="0">
                <a:sym typeface="Wingdings" panose="05000000000000000000" pitchFamily="2" charset="2"/>
              </a:rPr>
              <a:t> Windows 10 IOT Edition</a:t>
            </a:r>
          </a:p>
          <a:p>
            <a:pPr lvl="2"/>
            <a:r>
              <a:rPr lang="en-US" sz="1400" dirty="0">
                <a:sym typeface="Wingdings" panose="05000000000000000000" pitchFamily="2" charset="2"/>
              </a:rPr>
              <a:t>Had to change editions with the sunset of official windows 10 support and security updates</a:t>
            </a:r>
          </a:p>
          <a:p>
            <a:pPr lvl="1"/>
            <a:r>
              <a:rPr lang="en-US" sz="1600" dirty="0"/>
              <a:t>Storage pool: 2TB hybrid drive</a:t>
            </a:r>
          </a:p>
          <a:p>
            <a:pPr lvl="2"/>
            <a:r>
              <a:rPr lang="en-US" sz="1400" dirty="0"/>
              <a:t>12-14.5 days of maximum continuous recording</a:t>
            </a:r>
          </a:p>
          <a:p>
            <a:pPr lvl="1"/>
            <a:r>
              <a:rPr lang="en-US" sz="1600" dirty="0"/>
              <a:t>Power: small UPS with approximately 10 minutes of battery backup</a:t>
            </a:r>
          </a:p>
          <a:p>
            <a:pPr lvl="1"/>
            <a:r>
              <a:rPr lang="en-US" sz="1600" dirty="0"/>
              <a:t>Security: </a:t>
            </a:r>
            <a:r>
              <a:rPr lang="en-US" sz="1600" dirty="0" err="1"/>
              <a:t>Bitlocker</a:t>
            </a:r>
            <a:r>
              <a:rPr lang="en-US" sz="1600" dirty="0"/>
              <a:t> encrypted drive with maximum password length</a:t>
            </a:r>
            <a:endParaRPr lang="en-US" dirty="0"/>
          </a:p>
          <a:p>
            <a:pPr lvl="1"/>
            <a:endParaRPr lang="en-US" dirty="0"/>
          </a:p>
        </p:txBody>
      </p:sp>
      <p:pic>
        <p:nvPicPr>
          <p:cNvPr id="7" name="Graphic 6" descr="Computer">
            <a:extLst>
              <a:ext uri="{FF2B5EF4-FFF2-40B4-BE49-F238E27FC236}">
                <a16:creationId xmlns:a16="http://schemas.microsoft.com/office/drawing/2014/main" id="{0A475908-8499-7C4F-6169-43EA6B0266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241440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C51E1-DC66-1969-16CD-E84D982FBC40}"/>
              </a:ext>
            </a:extLst>
          </p:cNvPr>
          <p:cNvSpPr>
            <a:spLocks noGrp="1"/>
          </p:cNvSpPr>
          <p:nvPr>
            <p:ph type="title"/>
          </p:nvPr>
        </p:nvSpPr>
        <p:spPr>
          <a:xfrm>
            <a:off x="612648" y="603504"/>
            <a:ext cx="5862396" cy="847445"/>
          </a:xfrm>
        </p:spPr>
        <p:txBody>
          <a:bodyPr anchor="b">
            <a:normAutofit/>
          </a:bodyPr>
          <a:lstStyle/>
          <a:p>
            <a:r>
              <a:rPr lang="en-US" dirty="0"/>
              <a:t>Router</a:t>
            </a:r>
          </a:p>
        </p:txBody>
      </p:sp>
      <p:sp>
        <p:nvSpPr>
          <p:cNvPr id="3" name="Content Placeholder 2">
            <a:extLst>
              <a:ext uri="{FF2B5EF4-FFF2-40B4-BE49-F238E27FC236}">
                <a16:creationId xmlns:a16="http://schemas.microsoft.com/office/drawing/2014/main" id="{A353F2BA-7D9C-DED5-BC52-D560E7B904E7}"/>
              </a:ext>
            </a:extLst>
          </p:cNvPr>
          <p:cNvSpPr>
            <a:spLocks noGrp="1"/>
          </p:cNvSpPr>
          <p:nvPr>
            <p:ph idx="1"/>
          </p:nvPr>
        </p:nvSpPr>
        <p:spPr>
          <a:xfrm>
            <a:off x="612648" y="1518962"/>
            <a:ext cx="5862396" cy="4790398"/>
          </a:xfrm>
        </p:spPr>
        <p:txBody>
          <a:bodyPr>
            <a:normAutofit lnSpcReduction="10000"/>
          </a:bodyPr>
          <a:lstStyle/>
          <a:p>
            <a:pPr>
              <a:lnSpc>
                <a:spcPct val="110000"/>
              </a:lnSpc>
            </a:pPr>
            <a:r>
              <a:rPr lang="en-US" sz="1400" dirty="0"/>
              <a:t>What I looked for in a router</a:t>
            </a:r>
          </a:p>
          <a:p>
            <a:pPr lvl="1">
              <a:lnSpc>
                <a:spcPct val="110000"/>
              </a:lnSpc>
            </a:pPr>
            <a:r>
              <a:rPr lang="en-US" sz="1400" dirty="0"/>
              <a:t>Can create isolated Virtual Local Area Networks</a:t>
            </a:r>
          </a:p>
          <a:p>
            <a:pPr lvl="2">
              <a:lnSpc>
                <a:spcPct val="110000"/>
              </a:lnSpc>
            </a:pPr>
            <a:r>
              <a:rPr lang="en-US" sz="1400" dirty="0"/>
              <a:t>Physically and logically separate camera system from rest of home network</a:t>
            </a:r>
          </a:p>
          <a:p>
            <a:pPr lvl="1">
              <a:lnSpc>
                <a:spcPct val="110000"/>
              </a:lnSpc>
            </a:pPr>
            <a:r>
              <a:rPr lang="en-US" sz="1400" dirty="0"/>
              <a:t>Supports </a:t>
            </a:r>
            <a:r>
              <a:rPr lang="en-US" sz="1400" dirty="0" err="1"/>
              <a:t>WireGuard</a:t>
            </a:r>
            <a:r>
              <a:rPr lang="en-US" sz="1400" dirty="0"/>
              <a:t> VPN</a:t>
            </a:r>
          </a:p>
          <a:p>
            <a:pPr lvl="2">
              <a:lnSpc>
                <a:spcPct val="110000"/>
              </a:lnSpc>
            </a:pPr>
            <a:r>
              <a:rPr lang="en-US" sz="1400" dirty="0"/>
              <a:t>Faster, modern, more secure VPN with lowest overhead compared to older OpenVPN/IPSec standards</a:t>
            </a:r>
          </a:p>
          <a:p>
            <a:pPr lvl="1">
              <a:lnSpc>
                <a:spcPct val="110000"/>
              </a:lnSpc>
            </a:pPr>
            <a:r>
              <a:rPr lang="en-US" sz="1400" dirty="0"/>
              <a:t>Complete control over my own network traffic and enterprise-level customization options</a:t>
            </a:r>
          </a:p>
          <a:p>
            <a:pPr lvl="2">
              <a:lnSpc>
                <a:spcPct val="110000"/>
              </a:lnSpc>
            </a:pPr>
            <a:r>
              <a:rPr lang="en-US" sz="1400" dirty="0"/>
              <a:t>Stop the camera from being able to stream or be accessed from outside the network</a:t>
            </a:r>
          </a:p>
          <a:p>
            <a:pPr lvl="2">
              <a:lnSpc>
                <a:spcPct val="110000"/>
              </a:lnSpc>
            </a:pPr>
            <a:r>
              <a:rPr lang="en-US" sz="1400" dirty="0"/>
              <a:t>See and analyze logs to ensure that nothing does leave the network</a:t>
            </a:r>
          </a:p>
          <a:p>
            <a:pPr lvl="1">
              <a:lnSpc>
                <a:spcPct val="110000"/>
              </a:lnSpc>
            </a:pPr>
            <a:r>
              <a:rPr lang="en-US" sz="1400" dirty="0"/>
              <a:t>Can also handle the rest of my household </a:t>
            </a:r>
            <a:r>
              <a:rPr lang="en-US" sz="1400" dirty="0" err="1"/>
              <a:t>wifi</a:t>
            </a:r>
            <a:r>
              <a:rPr lang="en-US" sz="1400" dirty="0"/>
              <a:t> traffic</a:t>
            </a:r>
          </a:p>
          <a:p>
            <a:pPr lvl="2">
              <a:lnSpc>
                <a:spcPct val="110000"/>
              </a:lnSpc>
            </a:pPr>
            <a:r>
              <a:rPr lang="en-US" sz="1400" dirty="0"/>
              <a:t>This was more than just a purchase I made for my project, the router would have to be able to support my entire network</a:t>
            </a:r>
          </a:p>
          <a:p>
            <a:pPr>
              <a:lnSpc>
                <a:spcPct val="110000"/>
              </a:lnSpc>
            </a:pPr>
            <a:r>
              <a:rPr lang="en-US" sz="1400" dirty="0"/>
              <a:t>Ubiquiti’s Unifi Dream Router 7</a:t>
            </a:r>
          </a:p>
        </p:txBody>
      </p:sp>
      <p:pic>
        <p:nvPicPr>
          <p:cNvPr id="7" name="Graphic 6" descr="Wireless router">
            <a:extLst>
              <a:ext uri="{FF2B5EF4-FFF2-40B4-BE49-F238E27FC236}">
                <a16:creationId xmlns:a16="http://schemas.microsoft.com/office/drawing/2014/main" id="{0840FD20-230C-2CB6-1078-1F0DBA44C4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170128536"/>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3c2f875-0302-4fa9-9fcd-158d2bf91e3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E11CB66AA6CB2418619C315FF670AF6" ma:contentTypeVersion="14" ma:contentTypeDescription="Create a new document." ma:contentTypeScope="" ma:versionID="9f5eb625c5431335e512a7365141fb6a">
  <xsd:schema xmlns:xsd="http://www.w3.org/2001/XMLSchema" xmlns:xs="http://www.w3.org/2001/XMLSchema" xmlns:p="http://schemas.microsoft.com/office/2006/metadata/properties" xmlns:ns3="13c2f875-0302-4fa9-9fcd-158d2bf91e37" xmlns:ns4="36559d90-aa5a-461b-887b-0d2196da9ce6" targetNamespace="http://schemas.microsoft.com/office/2006/metadata/properties" ma:root="true" ma:fieldsID="f5fd7aabee68f5a667a04f1648982237" ns3:_="" ns4:_="">
    <xsd:import namespace="13c2f875-0302-4fa9-9fcd-158d2bf91e37"/>
    <xsd:import namespace="36559d90-aa5a-461b-887b-0d2196da9ce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earchProperties" minOccurs="0"/>
                <xsd:element ref="ns4:SharedWithUsers" minOccurs="0"/>
                <xsd:element ref="ns4:SharedWithDetails" minOccurs="0"/>
                <xsd:element ref="ns4:SharingHintHash" minOccurs="0"/>
                <xsd:element ref="ns3:MediaServiceDateTaken" minOccurs="0"/>
                <xsd:element ref="ns3:MediaServiceGenerationTime" minOccurs="0"/>
                <xsd:element ref="ns3:MediaServiceEventHashCode" minOccurs="0"/>
                <xsd:element ref="ns3:MediaLengthInSeconds"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c2f875-0302-4fa9-9fcd-158d2bf91e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6559d90-aa5a-461b-887b-0d2196da9ce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56C962-F9EC-4242-925F-1CB0EC27BAD1}">
  <ds:schemaRefs>
    <ds:schemaRef ds:uri="http://purl.org/dc/dcmitype/"/>
    <ds:schemaRef ds:uri="http://schemas.microsoft.com/office/2006/documentManagement/types"/>
    <ds:schemaRef ds:uri="http://schemas.microsoft.com/office/infopath/2007/PartnerControls"/>
    <ds:schemaRef ds:uri="http://schemas.microsoft.com/office/2006/metadata/properties"/>
    <ds:schemaRef ds:uri="13c2f875-0302-4fa9-9fcd-158d2bf91e37"/>
    <ds:schemaRef ds:uri="http://www.w3.org/XML/1998/namespace"/>
    <ds:schemaRef ds:uri="http://purl.org/dc/elements/1.1/"/>
    <ds:schemaRef ds:uri="http://schemas.openxmlformats.org/package/2006/metadata/core-properties"/>
    <ds:schemaRef ds:uri="36559d90-aa5a-461b-887b-0d2196da9ce6"/>
    <ds:schemaRef ds:uri="http://purl.org/dc/terms/"/>
  </ds:schemaRefs>
</ds:datastoreItem>
</file>

<file path=customXml/itemProps2.xml><?xml version="1.0" encoding="utf-8"?>
<ds:datastoreItem xmlns:ds="http://schemas.openxmlformats.org/officeDocument/2006/customXml" ds:itemID="{9DD903F1-E731-4CB1-B580-1B12428A8574}">
  <ds:schemaRefs>
    <ds:schemaRef ds:uri="http://schemas.microsoft.com/sharepoint/v3/contenttype/forms"/>
  </ds:schemaRefs>
</ds:datastoreItem>
</file>

<file path=customXml/itemProps3.xml><?xml version="1.0" encoding="utf-8"?>
<ds:datastoreItem xmlns:ds="http://schemas.openxmlformats.org/officeDocument/2006/customXml" ds:itemID="{8D7F5C2F-B7EC-4BB5-8C43-4C5A3A0486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c2f875-0302-4fa9-9fcd-158d2bf91e37"/>
    <ds:schemaRef ds:uri="36559d90-aa5a-461b-887b-0d2196da9c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1683</TotalTime>
  <Words>2274</Words>
  <Application>Microsoft Office PowerPoint</Application>
  <PresentationFormat>Widescreen</PresentationFormat>
  <Paragraphs>260</Paragraphs>
  <Slides>31</Slides>
  <Notes>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Arial</vt:lpstr>
      <vt:lpstr>Neue Haas Grotesk Text Pro</vt:lpstr>
      <vt:lpstr>Wingdings</vt:lpstr>
      <vt:lpstr>VanillaVTI</vt:lpstr>
      <vt:lpstr>Secure Home Surveillance System Project</vt:lpstr>
      <vt:lpstr>About Me</vt:lpstr>
      <vt:lpstr>Brief Overview</vt:lpstr>
      <vt:lpstr>Why I Chose This Project</vt:lpstr>
      <vt:lpstr>Project Goals</vt:lpstr>
      <vt:lpstr>Hardware</vt:lpstr>
      <vt:lpstr>Camera</vt:lpstr>
      <vt:lpstr>Old Personal Computer</vt:lpstr>
      <vt:lpstr>Router</vt:lpstr>
      <vt:lpstr>Software</vt:lpstr>
      <vt:lpstr>Router</vt:lpstr>
      <vt:lpstr>Open Broadcaster Software (OBS) Studio</vt:lpstr>
      <vt:lpstr>Cobian Reflector</vt:lpstr>
      <vt:lpstr>Wireguard VPN</vt:lpstr>
      <vt:lpstr>The Rejects Pile</vt:lpstr>
      <vt:lpstr>Software DVRs</vt:lpstr>
      <vt:lpstr>Routers</vt:lpstr>
      <vt:lpstr>Secure Streaming Software</vt:lpstr>
      <vt:lpstr>Struggles</vt:lpstr>
      <vt:lpstr>OBS Issues</vt:lpstr>
      <vt:lpstr>Selection Issues</vt:lpstr>
      <vt:lpstr>Secure Storage Issues</vt:lpstr>
      <vt:lpstr>Cost Issues</vt:lpstr>
      <vt:lpstr>Lessons Learned</vt:lpstr>
      <vt:lpstr>Product Demonstration</vt:lpstr>
      <vt:lpstr>OBS Software</vt:lpstr>
      <vt:lpstr>Cobian Reflector </vt:lpstr>
      <vt:lpstr>Unifi Router Settings</vt:lpstr>
      <vt:lpstr>View from Phone</vt:lpstr>
      <vt:lpstr>PowerPoint Presentation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Hayden Phifer</dc:creator>
  <cp:lastModifiedBy>Hayden Phifer</cp:lastModifiedBy>
  <cp:revision>6</cp:revision>
  <dcterms:created xsi:type="dcterms:W3CDTF">2025-11-09T01:11:32Z</dcterms:created>
  <dcterms:modified xsi:type="dcterms:W3CDTF">2026-01-17T22:51:50Z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0x010100AE11CB66AA6CB2418619C315FF670AF6</vt:lpwstr>
  </property>
</Properties>
</file>